
<file path=[Content_Types].xml><?xml version="1.0" encoding="utf-8"?>
<Types xmlns="http://schemas.openxmlformats.org/package/2006/content-types">
  <Default Extension="png" ContentType="image/png"/>
  <Default Extension="rels" ContentType="application/vnd.openxmlformats-package.relationships+xml"/>
  <Default Extension="xml" ContentType="application/xml"/>
  <Default Extension="tif" ContentType="image/tif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>
  <p:sldMasterIdLst>
    <p:sldMasterId id="2147483648" r:id="rId1"/>
  </p:sldMasterIdLst>
  <p:notesMasterIdLst>
    <p:notesMasterId r:id="rId25"/>
  </p:notes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  <p:sldId id="267" r:id="rId13"/>
    <p:sldId id="268" r:id="rId14"/>
    <p:sldId id="269" r:id="rId15"/>
    <p:sldId id="270" r:id="rId16"/>
    <p:sldId id="271" r:id="rId17"/>
    <p:sldId id="272" r:id="rId18"/>
    <p:sldId id="273" r:id="rId19"/>
    <p:sldId id="274" r:id="rId20"/>
    <p:sldId id="275" r:id="rId21"/>
    <p:sldId id="276" r:id="rId22"/>
    <p:sldId id="277" r:id="rId23"/>
    <p:sldId id="278" r:id="rId24"/>
  </p:sldIdLst>
  <p:sldSz cx="13004800" cy="9753600"/>
  <p:notesSz cx="6858000" cy="9144000"/>
  <p:defaultTextStyle>
    <a:lvl1pPr algn="ctr" defTabSz="584200">
      <a:defRPr sz="3600">
        <a:latin typeface="+mn-lt"/>
        <a:ea typeface="+mn-ea"/>
        <a:cs typeface="+mn-cs"/>
        <a:sym typeface="Helvetica Light"/>
      </a:defRPr>
    </a:lvl1pPr>
    <a:lvl2pPr indent="228600" algn="ctr" defTabSz="584200">
      <a:defRPr sz="3600">
        <a:latin typeface="+mn-lt"/>
        <a:ea typeface="+mn-ea"/>
        <a:cs typeface="+mn-cs"/>
        <a:sym typeface="Helvetica Light"/>
      </a:defRPr>
    </a:lvl2pPr>
    <a:lvl3pPr indent="457200" algn="ctr" defTabSz="584200">
      <a:defRPr sz="3600">
        <a:latin typeface="+mn-lt"/>
        <a:ea typeface="+mn-ea"/>
        <a:cs typeface="+mn-cs"/>
        <a:sym typeface="Helvetica Light"/>
      </a:defRPr>
    </a:lvl3pPr>
    <a:lvl4pPr indent="685800" algn="ctr" defTabSz="584200">
      <a:defRPr sz="3600">
        <a:latin typeface="+mn-lt"/>
        <a:ea typeface="+mn-ea"/>
        <a:cs typeface="+mn-cs"/>
        <a:sym typeface="Helvetica Light"/>
      </a:defRPr>
    </a:lvl4pPr>
    <a:lvl5pPr indent="914400" algn="ctr" defTabSz="584200">
      <a:defRPr sz="3600">
        <a:latin typeface="+mn-lt"/>
        <a:ea typeface="+mn-ea"/>
        <a:cs typeface="+mn-cs"/>
        <a:sym typeface="Helvetica Light"/>
      </a:defRPr>
    </a:lvl5pPr>
    <a:lvl6pPr indent="1143000" algn="ctr" defTabSz="584200">
      <a:defRPr sz="3600">
        <a:latin typeface="+mn-lt"/>
        <a:ea typeface="+mn-ea"/>
        <a:cs typeface="+mn-cs"/>
        <a:sym typeface="Helvetica Light"/>
      </a:defRPr>
    </a:lvl6pPr>
    <a:lvl7pPr indent="1371600" algn="ctr" defTabSz="584200">
      <a:defRPr sz="3600">
        <a:latin typeface="+mn-lt"/>
        <a:ea typeface="+mn-ea"/>
        <a:cs typeface="+mn-cs"/>
        <a:sym typeface="Helvetica Light"/>
      </a:defRPr>
    </a:lvl7pPr>
    <a:lvl8pPr indent="1600200" algn="ctr" defTabSz="584200">
      <a:defRPr sz="3600">
        <a:latin typeface="+mn-lt"/>
        <a:ea typeface="+mn-ea"/>
        <a:cs typeface="+mn-cs"/>
        <a:sym typeface="Helvetica Light"/>
      </a:defRPr>
    </a:lvl8pPr>
    <a:lvl9pPr indent="1828800" algn="ctr" defTabSz="584200">
      <a:defRPr sz="3600">
        <a:latin typeface="+mn-lt"/>
        <a:ea typeface="+mn-ea"/>
        <a:cs typeface="+mn-cs"/>
        <a:sym typeface="Helvetica Light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940675A-B579-460E-94D1-54222C63F5DA}">
  <a:tblStyle styleId="{4C3C2611-4C71-4FC5-86AE-919BDF0F9419}" styleName="">
    <a:tblBg/>
    <a:wholeTbl>
      <a:tcTxStyle b="off" i="off">
        <a:fontRef idx="minor">
          <a:srgbClr val="000000"/>
        </a:fontRef>
        <a:srgbClr val="000000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12700" cap="flat">
              <a:noFill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rgbClr val="FFFFFF"/>
          </a:solidFill>
        </a:fill>
      </a:tcStyle>
    </a:wholeTbl>
    <a:band2H>
      <a:tcTxStyle/>
      <a:tcStyle>
        <a:tcBdr/>
        <a:fill>
          <a:solidFill>
            <a:srgbClr val="E3E5E8"/>
          </a:solidFill>
        </a:fill>
      </a:tcStyle>
    </a:band2H>
    <a:firstCol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12700" cap="flat">
              <a:noFill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rgbClr val="398CCE"/>
          </a:solidFill>
        </a:fill>
      </a:tcStyle>
    </a:firstCol>
    <a:lastRow>
      <a:tcTxStyle b="off" i="off">
        <a:fontRef idx="minor">
          <a:srgbClr val="000000"/>
        </a:fontRef>
        <a:srgbClr val="000000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12700" cap="flat">
              <a:solidFill>
                <a:srgbClr val="3797C6"/>
              </a:solidFill>
              <a:prstDash val="solid"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rgbClr val="FFFFFF"/>
          </a:solidFill>
        </a:fill>
      </a:tcStyle>
    </a:lastRow>
    <a:firstRow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12700" cap="flat">
              <a:noFill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rgbClr val="0365C0"/>
          </a:solidFill>
        </a:fill>
      </a:tcStyle>
    </a:firstRow>
  </a:tblStyle>
  <a:tblStyle styleId="{C7B018BB-80A7-4F77-B60F-C8B233D01FF8}" styleName="">
    <a:tblBg/>
    <a:wholeTbl>
      <a:tcTxStyle b="off" i="off">
        <a:fontRef idx="minor">
          <a:srgbClr val="000000"/>
        </a:fontRef>
        <a:srgbClr val="000000"/>
      </a:tcTxStyle>
      <a:tcStyle>
        <a:tcBdr>
          <a:left>
            <a:ln w="12700" cap="flat">
              <a:solidFill>
                <a:srgbClr val="B8B8B8"/>
              </a:solidFill>
              <a:prstDash val="solid"/>
              <a:miter lim="400000"/>
            </a:ln>
          </a:left>
          <a:right>
            <a:ln w="12700" cap="flat">
              <a:solidFill>
                <a:srgbClr val="B8B8B8"/>
              </a:solidFill>
              <a:prstDash val="solid"/>
              <a:miter lim="400000"/>
            </a:ln>
          </a:right>
          <a:top>
            <a:ln w="12700" cap="flat">
              <a:solidFill>
                <a:srgbClr val="B8B8B8"/>
              </a:solidFill>
              <a:prstDash val="solid"/>
              <a:miter lim="400000"/>
            </a:ln>
          </a:top>
          <a:bottom>
            <a:ln w="12700" cap="flat">
              <a:solidFill>
                <a:srgbClr val="B8B8B8"/>
              </a:solidFill>
              <a:prstDash val="solid"/>
              <a:miter lim="400000"/>
            </a:ln>
          </a:bottom>
          <a:insideH>
            <a:ln w="12700" cap="flat">
              <a:solidFill>
                <a:srgbClr val="B8B8B8"/>
              </a:solidFill>
              <a:prstDash val="solid"/>
              <a:miter lim="400000"/>
            </a:ln>
          </a:insideH>
          <a:insideV>
            <a:ln w="12700" cap="flat">
              <a:solidFill>
                <a:srgbClr val="B8B8B8"/>
              </a:solidFill>
              <a:prstDash val="solid"/>
              <a:miter lim="400000"/>
            </a:ln>
          </a:insideV>
        </a:tcBdr>
        <a:fill>
          <a:solidFill>
            <a:srgbClr val="EBEBEB"/>
          </a:solidFill>
        </a:fill>
      </a:tcStyle>
    </a:wholeTbl>
    <a:band2H>
      <a:tcTxStyle/>
      <a:tcStyle>
        <a:tcBdr/>
        <a:fill>
          <a:solidFill>
            <a:srgbClr val="E1E0DA"/>
          </a:solidFill>
        </a:fill>
      </a:tcStyle>
    </a:band2H>
    <a:firstCol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solidFill>
                <a:srgbClr val="606060"/>
              </a:solidFill>
              <a:prstDash val="solid"/>
              <a:miter lim="400000"/>
            </a:ln>
          </a:left>
          <a:right>
            <a:ln w="12700" cap="flat">
              <a:solidFill>
                <a:srgbClr val="606060"/>
              </a:solidFill>
              <a:prstDash val="solid"/>
              <a:miter lim="400000"/>
            </a:ln>
          </a:right>
          <a:top>
            <a:ln w="12700" cap="flat">
              <a:solidFill>
                <a:srgbClr val="606060"/>
              </a:solidFill>
              <a:prstDash val="solid"/>
              <a:miter lim="400000"/>
            </a:ln>
          </a:top>
          <a:bottom>
            <a:ln w="12700" cap="flat">
              <a:solidFill>
                <a:srgbClr val="606060"/>
              </a:solidFill>
              <a:prstDash val="solid"/>
              <a:miter lim="400000"/>
            </a:ln>
          </a:bottom>
          <a:insideH>
            <a:ln w="12700" cap="flat">
              <a:solidFill>
                <a:srgbClr val="606060"/>
              </a:solidFill>
              <a:prstDash val="solid"/>
              <a:miter lim="400000"/>
            </a:ln>
          </a:insideH>
          <a:insideV>
            <a:ln w="12700" cap="flat">
              <a:solidFill>
                <a:srgbClr val="606060"/>
              </a:solidFill>
              <a:prstDash val="solid"/>
              <a:miter lim="400000"/>
            </a:ln>
          </a:insideV>
        </a:tcBdr>
        <a:fill>
          <a:solidFill>
            <a:srgbClr val="5AC831"/>
          </a:solidFill>
        </a:fill>
      </a:tcStyle>
    </a:firstCol>
    <a:lastRow>
      <a:tcTxStyle b="off" i="off">
        <a:fontRef idx="minor">
          <a:srgbClr val="000000"/>
        </a:fontRef>
        <a:srgbClr val="000000"/>
      </a:tcTxStyle>
      <a:tcStyle>
        <a:tcBdr>
          <a:left>
            <a:ln w="12700" cap="flat">
              <a:solidFill>
                <a:srgbClr val="B8B8B8"/>
              </a:solidFill>
              <a:prstDash val="solid"/>
              <a:miter lim="400000"/>
            </a:ln>
          </a:left>
          <a:right>
            <a:ln w="12700" cap="flat">
              <a:solidFill>
                <a:srgbClr val="B8B8B8"/>
              </a:solidFill>
              <a:prstDash val="solid"/>
              <a:miter lim="400000"/>
            </a:ln>
          </a:right>
          <a:top>
            <a:ln w="25400" cap="flat">
              <a:solidFill>
                <a:srgbClr val="606060"/>
              </a:solidFill>
              <a:prstDash val="solid"/>
              <a:miter lim="400000"/>
            </a:ln>
          </a:top>
          <a:bottom>
            <a:ln w="12700" cap="flat">
              <a:solidFill>
                <a:srgbClr val="606060"/>
              </a:solidFill>
              <a:prstDash val="solid"/>
              <a:miter lim="400000"/>
            </a:ln>
          </a:bottom>
          <a:insideH>
            <a:ln w="12700" cap="flat">
              <a:solidFill>
                <a:srgbClr val="B8B8B8"/>
              </a:solidFill>
              <a:prstDash val="solid"/>
              <a:miter lim="400000"/>
            </a:ln>
          </a:insideH>
          <a:insideV>
            <a:ln w="12700" cap="flat">
              <a:solidFill>
                <a:srgbClr val="B8B8B8"/>
              </a:solidFill>
              <a:prstDash val="solid"/>
              <a:miter lim="400000"/>
            </a:ln>
          </a:insideV>
        </a:tcBdr>
        <a:fill>
          <a:solidFill>
            <a:srgbClr val="EBEBEB"/>
          </a:solidFill>
        </a:fill>
      </a:tcStyle>
    </a:lastRow>
    <a:firstRow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solidFill>
                <a:srgbClr val="606060"/>
              </a:solidFill>
              <a:prstDash val="solid"/>
              <a:miter lim="400000"/>
            </a:ln>
          </a:left>
          <a:right>
            <a:ln w="12700" cap="flat">
              <a:solidFill>
                <a:srgbClr val="606060"/>
              </a:solidFill>
              <a:prstDash val="solid"/>
              <a:miter lim="400000"/>
            </a:ln>
          </a:right>
          <a:top>
            <a:ln w="12700" cap="flat">
              <a:solidFill>
                <a:srgbClr val="606060"/>
              </a:solidFill>
              <a:prstDash val="solid"/>
              <a:miter lim="400000"/>
            </a:ln>
          </a:top>
          <a:bottom>
            <a:ln w="12700" cap="flat">
              <a:solidFill>
                <a:srgbClr val="606060"/>
              </a:solidFill>
              <a:prstDash val="solid"/>
              <a:miter lim="400000"/>
            </a:ln>
          </a:bottom>
          <a:insideH>
            <a:ln w="12700" cap="flat">
              <a:solidFill>
                <a:srgbClr val="606060"/>
              </a:solidFill>
              <a:prstDash val="solid"/>
              <a:miter lim="400000"/>
            </a:ln>
          </a:insideH>
          <a:insideV>
            <a:ln w="12700" cap="flat">
              <a:solidFill>
                <a:srgbClr val="606060"/>
              </a:solidFill>
              <a:prstDash val="solid"/>
              <a:miter lim="400000"/>
            </a:ln>
          </a:insideV>
        </a:tcBdr>
        <a:fill>
          <a:solidFill>
            <a:srgbClr val="00882B"/>
          </a:solidFill>
        </a:fill>
      </a:tcStyle>
    </a:firstRow>
  </a:tblStyle>
  <a:tblStyle styleId="{EEE7283C-3CF3-47DC-8721-378D4A62B228}" styleName="">
    <a:tblBg/>
    <a:wholeTbl>
      <a:tcTxStyle b="off" i="off">
        <a:fontRef idx="minor">
          <a:srgbClr val="000000"/>
        </a:fontRef>
        <a:srgbClr val="000000"/>
      </a:tcTxStyle>
      <a:tcStyle>
        <a:tcBdr>
          <a:left>
            <a:ln w="12700" cap="flat">
              <a:solidFill>
                <a:srgbClr val="5D5D5D"/>
              </a:solidFill>
              <a:custDash>
                <a:ds d="200000" sp="200000"/>
              </a:custDash>
              <a:miter lim="400000"/>
            </a:ln>
          </a:left>
          <a:right>
            <a:ln w="12700" cap="flat">
              <a:solidFill>
                <a:srgbClr val="5D5D5D"/>
              </a:solidFill>
              <a:custDash>
                <a:ds d="200000" sp="200000"/>
              </a:custDash>
              <a:miter lim="400000"/>
            </a:ln>
          </a:right>
          <a:top>
            <a:ln w="12700" cap="flat">
              <a:solidFill>
                <a:srgbClr val="5D5D5D"/>
              </a:solidFill>
              <a:custDash>
                <a:ds d="200000" sp="200000"/>
              </a:custDash>
              <a:miter lim="400000"/>
            </a:ln>
          </a:top>
          <a:bottom>
            <a:ln w="12700" cap="flat">
              <a:solidFill>
                <a:srgbClr val="5D5D5D"/>
              </a:solidFill>
              <a:custDash>
                <a:ds d="200000" sp="200000"/>
              </a:custDash>
              <a:miter lim="400000"/>
            </a:ln>
          </a:bottom>
          <a:insideH>
            <a:ln w="12700" cap="flat">
              <a:solidFill>
                <a:srgbClr val="5D5D5D"/>
              </a:solidFill>
              <a:custDash>
                <a:ds d="200000" sp="200000"/>
              </a:custDash>
              <a:miter lim="400000"/>
            </a:ln>
          </a:insideH>
          <a:insideV>
            <a:ln w="12700" cap="flat">
              <a:solidFill>
                <a:srgbClr val="5D5D5D"/>
              </a:solidFill>
              <a:custDash>
                <a:ds d="200000" sp="200000"/>
              </a:custDash>
              <a:miter lim="400000"/>
            </a:ln>
          </a:insideV>
        </a:tcBdr>
        <a:fill>
          <a:solidFill>
            <a:srgbClr val="E6E3D7"/>
          </a:solidFill>
        </a:fill>
      </a:tcStyle>
    </a:wholeTbl>
    <a:band2H>
      <a:tcTxStyle/>
      <a:tcStyle>
        <a:tcBdr/>
        <a:fill>
          <a:solidFill>
            <a:srgbClr val="C3C2C2"/>
          </a:solidFill>
        </a:fill>
      </a:tcStyle>
    </a:band2H>
    <a:firstCol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solidFill>
                <a:srgbClr val="5D5D5D"/>
              </a:solidFill>
              <a:prstDash val="solid"/>
              <a:miter lim="400000"/>
            </a:ln>
          </a:left>
          <a:right>
            <a:ln w="12700" cap="flat">
              <a:solidFill>
                <a:srgbClr val="5D5D5D"/>
              </a:solidFill>
              <a:prstDash val="solid"/>
              <a:miter lim="400000"/>
            </a:ln>
          </a:right>
          <a:top>
            <a:ln w="12700" cap="flat">
              <a:solidFill>
                <a:srgbClr val="5D5D5D"/>
              </a:solidFill>
              <a:prstDash val="solid"/>
              <a:miter lim="400000"/>
            </a:ln>
          </a:top>
          <a:bottom>
            <a:ln w="12700" cap="flat">
              <a:solidFill>
                <a:srgbClr val="5D5D5D"/>
              </a:solidFill>
              <a:prstDash val="solid"/>
              <a:miter lim="400000"/>
            </a:ln>
          </a:bottom>
          <a:insideH>
            <a:ln w="12700" cap="flat">
              <a:solidFill>
                <a:srgbClr val="5D5D5D"/>
              </a:solidFill>
              <a:prstDash val="solid"/>
              <a:miter lim="400000"/>
            </a:ln>
          </a:insideH>
          <a:insideV>
            <a:ln w="12700" cap="flat">
              <a:solidFill>
                <a:srgbClr val="5D5D5D"/>
              </a:solidFill>
              <a:prstDash val="solid"/>
              <a:miter lim="400000"/>
            </a:ln>
          </a:insideV>
        </a:tcBdr>
        <a:fill>
          <a:solidFill>
            <a:srgbClr val="909C99"/>
          </a:solidFill>
        </a:fill>
      </a:tcStyle>
    </a:firstCol>
    <a:lastRow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solidFill>
                <a:srgbClr val="5D5D5D"/>
              </a:solidFill>
              <a:prstDash val="solid"/>
              <a:miter lim="400000"/>
            </a:ln>
          </a:left>
          <a:right>
            <a:ln w="12700" cap="flat">
              <a:solidFill>
                <a:srgbClr val="5D5D5D"/>
              </a:solidFill>
              <a:prstDash val="solid"/>
              <a:miter lim="400000"/>
            </a:ln>
          </a:right>
          <a:top>
            <a:ln w="12700" cap="flat">
              <a:solidFill>
                <a:srgbClr val="5D5D5D"/>
              </a:solidFill>
              <a:prstDash val="solid"/>
              <a:miter lim="400000"/>
            </a:ln>
          </a:top>
          <a:bottom>
            <a:ln w="12700" cap="flat">
              <a:solidFill>
                <a:srgbClr val="5D5D5D"/>
              </a:solidFill>
              <a:prstDash val="solid"/>
              <a:miter lim="400000"/>
            </a:ln>
          </a:bottom>
          <a:insideH>
            <a:ln w="12700" cap="flat">
              <a:solidFill>
                <a:srgbClr val="5D5D5D"/>
              </a:solidFill>
              <a:prstDash val="solid"/>
              <a:miter lim="400000"/>
            </a:ln>
          </a:insideH>
          <a:insideV>
            <a:ln w="12700" cap="flat">
              <a:solidFill>
                <a:srgbClr val="5D5D5D"/>
              </a:solidFill>
              <a:prstDash val="solid"/>
              <a:miter lim="400000"/>
            </a:ln>
          </a:insideV>
        </a:tcBdr>
        <a:fill>
          <a:solidFill>
            <a:srgbClr val="97764E"/>
          </a:solidFill>
        </a:fill>
      </a:tcStyle>
    </a:lastRow>
    <a:firstRow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solidFill>
                <a:srgbClr val="5D5D5D"/>
              </a:solidFill>
              <a:prstDash val="solid"/>
              <a:miter lim="400000"/>
            </a:ln>
          </a:left>
          <a:right>
            <a:ln w="12700" cap="flat">
              <a:solidFill>
                <a:srgbClr val="5D5D5D"/>
              </a:solidFill>
              <a:prstDash val="solid"/>
              <a:miter lim="400000"/>
            </a:ln>
          </a:right>
          <a:top>
            <a:ln w="12700" cap="flat">
              <a:solidFill>
                <a:srgbClr val="5D5D5D"/>
              </a:solidFill>
              <a:prstDash val="solid"/>
              <a:miter lim="400000"/>
            </a:ln>
          </a:top>
          <a:bottom>
            <a:ln w="12700" cap="flat">
              <a:solidFill>
                <a:srgbClr val="5D5D5D"/>
              </a:solidFill>
              <a:prstDash val="solid"/>
              <a:miter lim="400000"/>
            </a:ln>
          </a:bottom>
          <a:insideH>
            <a:ln w="12700" cap="flat">
              <a:solidFill>
                <a:srgbClr val="5D5D5D"/>
              </a:solidFill>
              <a:prstDash val="solid"/>
              <a:miter lim="400000"/>
            </a:ln>
          </a:insideH>
          <a:insideV>
            <a:ln w="12700" cap="flat">
              <a:solidFill>
                <a:srgbClr val="5D5D5D"/>
              </a:solidFill>
              <a:prstDash val="solid"/>
              <a:miter lim="400000"/>
            </a:ln>
          </a:insideV>
        </a:tcBdr>
        <a:fill>
          <a:solidFill>
            <a:srgbClr val="97764E"/>
          </a:solidFill>
        </a:fill>
      </a:tcStyle>
    </a:firstRow>
  </a:tblStyle>
  <a:tblStyle styleId="{CF821DB8-F4EB-4A41-A1BA-3FCAFE7338EE}" styleName="">
    <a:tblBg/>
    <a:wholeTbl>
      <a:tcTxStyle b="off" i="off">
        <a:fontRef idx="minor">
          <a:srgbClr val="000000"/>
        </a:fontRef>
        <a:srgbClr val="000000"/>
      </a:tcTxStyle>
      <a:tcStyle>
        <a:tcBdr>
          <a:left>
            <a:ln w="12700" cap="flat">
              <a:solidFill>
                <a:srgbClr val="000000"/>
              </a:solidFill>
              <a:prstDash val="solid"/>
              <a:miter lim="400000"/>
            </a:ln>
          </a:left>
          <a:right>
            <a:ln w="12700" cap="flat">
              <a:solidFill>
                <a:srgbClr val="000000"/>
              </a:solidFill>
              <a:prstDash val="solid"/>
              <a:miter lim="400000"/>
            </a:ln>
          </a:right>
          <a:top>
            <a:ln w="12700" cap="flat">
              <a:solidFill>
                <a:srgbClr val="000000"/>
              </a:solidFill>
              <a:prstDash val="solid"/>
              <a:miter lim="400000"/>
            </a:ln>
          </a:top>
          <a:bottom>
            <a:ln w="12700" cap="flat">
              <a:solidFill>
                <a:srgbClr val="000000"/>
              </a:solidFill>
              <a:prstDash val="solid"/>
              <a:miter lim="400000"/>
            </a:ln>
          </a:bottom>
          <a:insideH>
            <a:ln w="12700" cap="flat">
              <a:solidFill>
                <a:srgbClr val="000000"/>
              </a:solidFill>
              <a:prstDash val="solid"/>
              <a:miter lim="400000"/>
            </a:ln>
          </a:insideH>
          <a:insideV>
            <a:ln w="12700" cap="flat">
              <a:solidFill>
                <a:srgbClr val="000000"/>
              </a:solidFill>
              <a:prstDash val="solid"/>
              <a:miter lim="400000"/>
            </a:ln>
          </a:insideV>
        </a:tcBdr>
        <a:fill>
          <a:solidFill>
            <a:srgbClr val="EBEBEB"/>
          </a:solidFill>
        </a:fill>
      </a:tcStyle>
    </a:wholeTbl>
    <a:band2H>
      <a:tcTxStyle/>
      <a:tcStyle>
        <a:tcBdr/>
        <a:fill>
          <a:solidFill>
            <a:srgbClr val="DCE5E6"/>
          </a:solidFill>
        </a:fill>
      </a:tcStyle>
    </a:band2H>
    <a:firstCol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solidFill>
                <a:srgbClr val="000000"/>
              </a:solidFill>
              <a:prstDash val="solid"/>
              <a:miter lim="400000"/>
            </a:ln>
          </a:left>
          <a:right>
            <a:ln w="12700" cap="flat">
              <a:solidFill>
                <a:srgbClr val="000000"/>
              </a:solidFill>
              <a:prstDash val="solid"/>
              <a:miter lim="400000"/>
            </a:ln>
          </a:right>
          <a:top>
            <a:ln w="12700" cap="flat">
              <a:solidFill>
                <a:srgbClr val="000000"/>
              </a:solidFill>
              <a:prstDash val="solid"/>
              <a:miter lim="400000"/>
            </a:ln>
          </a:top>
          <a:bottom>
            <a:ln w="12700" cap="flat">
              <a:solidFill>
                <a:srgbClr val="000000"/>
              </a:solidFill>
              <a:prstDash val="solid"/>
              <a:miter lim="400000"/>
            </a:ln>
          </a:bottom>
          <a:insideH>
            <a:ln w="12700" cap="flat">
              <a:solidFill>
                <a:srgbClr val="000000"/>
              </a:solidFill>
              <a:prstDash val="solid"/>
              <a:miter lim="400000"/>
            </a:ln>
          </a:insideH>
          <a:insideV>
            <a:ln w="12700" cap="flat">
              <a:solidFill>
                <a:srgbClr val="000000"/>
              </a:solidFill>
              <a:prstDash val="solid"/>
              <a:miter lim="400000"/>
            </a:ln>
          </a:insideV>
        </a:tcBdr>
        <a:fill>
          <a:solidFill>
            <a:srgbClr val="5E7790"/>
          </a:solidFill>
        </a:fill>
      </a:tcStyle>
    </a:firstCol>
    <a:lastRow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solidFill>
                <a:srgbClr val="000000"/>
              </a:solidFill>
              <a:prstDash val="solid"/>
              <a:miter lim="400000"/>
            </a:ln>
          </a:left>
          <a:right>
            <a:ln w="12700" cap="flat">
              <a:solidFill>
                <a:srgbClr val="000000"/>
              </a:solidFill>
              <a:prstDash val="solid"/>
              <a:miter lim="400000"/>
            </a:ln>
          </a:right>
          <a:top>
            <a:ln w="12700" cap="flat">
              <a:solidFill>
                <a:srgbClr val="000000"/>
              </a:solidFill>
              <a:prstDash val="solid"/>
              <a:miter lim="400000"/>
            </a:ln>
          </a:top>
          <a:bottom>
            <a:ln w="12700" cap="flat">
              <a:solidFill>
                <a:srgbClr val="000000"/>
              </a:solidFill>
              <a:prstDash val="solid"/>
              <a:miter lim="400000"/>
            </a:ln>
          </a:bottom>
          <a:insideH>
            <a:ln w="12700" cap="flat">
              <a:solidFill>
                <a:srgbClr val="000000"/>
              </a:solidFill>
              <a:prstDash val="solid"/>
              <a:miter lim="400000"/>
            </a:ln>
          </a:insideH>
          <a:insideV>
            <a:ln w="12700" cap="flat">
              <a:solidFill>
                <a:srgbClr val="000000"/>
              </a:solidFill>
              <a:prstDash val="solid"/>
              <a:miter lim="400000"/>
            </a:ln>
          </a:insideV>
        </a:tcBdr>
        <a:fill>
          <a:solidFill>
            <a:srgbClr val="5E7790"/>
          </a:solidFill>
        </a:fill>
      </a:tcStyle>
    </a:lastRow>
    <a:firstRow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solidFill>
                <a:srgbClr val="000000"/>
              </a:solidFill>
              <a:prstDash val="solid"/>
              <a:miter lim="400000"/>
            </a:ln>
          </a:left>
          <a:right>
            <a:ln w="12700" cap="flat">
              <a:solidFill>
                <a:srgbClr val="000000"/>
              </a:solidFill>
              <a:prstDash val="solid"/>
              <a:miter lim="400000"/>
            </a:ln>
          </a:right>
          <a:top>
            <a:ln w="12700" cap="flat">
              <a:solidFill>
                <a:srgbClr val="000000"/>
              </a:solidFill>
              <a:prstDash val="solid"/>
              <a:miter lim="400000"/>
            </a:ln>
          </a:top>
          <a:bottom>
            <a:ln w="12700" cap="flat">
              <a:solidFill>
                <a:srgbClr val="000000"/>
              </a:solidFill>
              <a:prstDash val="solid"/>
              <a:miter lim="400000"/>
            </a:ln>
          </a:bottom>
          <a:insideH>
            <a:ln w="12700" cap="flat">
              <a:solidFill>
                <a:srgbClr val="000000"/>
              </a:solidFill>
              <a:prstDash val="solid"/>
              <a:miter lim="400000"/>
            </a:ln>
          </a:insideH>
          <a:insideV>
            <a:ln w="12700" cap="flat">
              <a:solidFill>
                <a:srgbClr val="000000"/>
              </a:solidFill>
              <a:prstDash val="solid"/>
              <a:miter lim="400000"/>
            </a:ln>
          </a:insideV>
        </a:tcBdr>
        <a:fill>
          <a:solidFill>
            <a:srgbClr val="5E7790"/>
          </a:solidFill>
        </a:fill>
      </a:tcStyle>
    </a:firstRow>
  </a:tblStyle>
  <a:tblStyle styleId="{33BA23B1-9221-436E-865A-0063620EA4FD}" styleName="">
    <a:tblBg/>
    <a:wholeTbl>
      <a:tcTxStyle b="off" i="off">
        <a:fontRef idx="minor">
          <a:srgbClr val="000000"/>
        </a:fontRef>
        <a:srgbClr val="000000"/>
      </a:tcTxStyle>
      <a:tcStyle>
        <a:tcBdr>
          <a:left>
            <a:ln w="12700" cap="flat">
              <a:solidFill>
                <a:srgbClr val="FFFFFF"/>
              </a:solidFill>
              <a:prstDash val="solid"/>
              <a:miter lim="400000"/>
            </a:ln>
          </a:left>
          <a:right>
            <a:ln w="12700" cap="flat">
              <a:solidFill>
                <a:srgbClr val="FFFFFF"/>
              </a:solidFill>
              <a:prstDash val="solid"/>
              <a:miter lim="400000"/>
            </a:ln>
          </a:right>
          <a:top>
            <a:ln w="12700" cap="flat">
              <a:solidFill>
                <a:srgbClr val="FFFFFF"/>
              </a:solidFill>
              <a:prstDash val="solid"/>
              <a:miter lim="400000"/>
            </a:ln>
          </a:top>
          <a:bottom>
            <a:ln w="12700" cap="flat">
              <a:solidFill>
                <a:srgbClr val="FFFFFF"/>
              </a:solidFill>
              <a:prstDash val="solid"/>
              <a:miter lim="400000"/>
            </a:ln>
          </a:bottom>
          <a:insideH>
            <a:ln w="12700" cap="flat">
              <a:solidFill>
                <a:srgbClr val="FFFFFF"/>
              </a:solidFill>
              <a:prstDash val="solid"/>
              <a:miter lim="400000"/>
            </a:ln>
          </a:insideH>
          <a:insideV>
            <a:ln w="12700" cap="flat">
              <a:solidFill>
                <a:srgbClr val="FFFFFF"/>
              </a:solidFill>
              <a:prstDash val="solid"/>
              <a:miter lim="400000"/>
            </a:ln>
          </a:insideV>
        </a:tcBdr>
        <a:fill>
          <a:solidFill>
            <a:srgbClr val="D0D1D2"/>
          </a:solidFill>
        </a:fill>
      </a:tcStyle>
    </a:wholeTbl>
    <a:band2H>
      <a:tcTxStyle/>
      <a:tcStyle>
        <a:tcBdr/>
        <a:fill>
          <a:solidFill>
            <a:srgbClr val="DEDEDF"/>
          </a:solidFill>
        </a:fill>
      </a:tcStyle>
    </a:band2H>
    <a:firstCol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miter lim="400000"/>
            </a:ln>
          </a:left>
          <a:right>
            <a:ln w="12700" cap="flat">
              <a:solidFill>
                <a:srgbClr val="FFFFFF"/>
              </a:solidFill>
              <a:prstDash val="solid"/>
              <a:miter lim="400000"/>
            </a:ln>
          </a:right>
          <a:top>
            <a:ln w="12700" cap="flat">
              <a:solidFill>
                <a:srgbClr val="FFFFFF"/>
              </a:solidFill>
              <a:prstDash val="solid"/>
              <a:miter lim="400000"/>
            </a:ln>
          </a:top>
          <a:bottom>
            <a:ln w="12700" cap="flat">
              <a:solidFill>
                <a:srgbClr val="FFFFFF"/>
              </a:solidFill>
              <a:prstDash val="solid"/>
              <a:miter lim="400000"/>
            </a:ln>
          </a:bottom>
          <a:insideH>
            <a:ln w="12700" cap="flat">
              <a:solidFill>
                <a:srgbClr val="FFFFFF"/>
              </a:solidFill>
              <a:prstDash val="solid"/>
              <a:miter lim="400000"/>
            </a:ln>
          </a:insideH>
          <a:insideV>
            <a:ln w="12700" cap="flat">
              <a:solidFill>
                <a:srgbClr val="FFFFFF"/>
              </a:solidFill>
              <a:prstDash val="solid"/>
              <a:miter lim="400000"/>
            </a:ln>
          </a:insideV>
        </a:tcBdr>
        <a:fill>
          <a:solidFill>
            <a:srgbClr val="535761"/>
          </a:solidFill>
        </a:fill>
      </a:tcStyle>
    </a:firstCol>
    <a:lastRow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miter lim="400000"/>
            </a:ln>
          </a:left>
          <a:right>
            <a:ln w="12700" cap="flat">
              <a:solidFill>
                <a:srgbClr val="FFFFFF"/>
              </a:solidFill>
              <a:prstDash val="solid"/>
              <a:miter lim="400000"/>
            </a:ln>
          </a:right>
          <a:top>
            <a:ln w="12700" cap="flat">
              <a:solidFill>
                <a:srgbClr val="FFFFFF"/>
              </a:solidFill>
              <a:prstDash val="solid"/>
              <a:miter lim="400000"/>
            </a:ln>
          </a:top>
          <a:bottom>
            <a:ln w="12700" cap="flat">
              <a:solidFill>
                <a:srgbClr val="FFFFFF"/>
              </a:solidFill>
              <a:prstDash val="solid"/>
              <a:miter lim="400000"/>
            </a:ln>
          </a:bottom>
          <a:insideH>
            <a:ln w="12700" cap="flat">
              <a:solidFill>
                <a:srgbClr val="FFFFFF"/>
              </a:solidFill>
              <a:prstDash val="solid"/>
              <a:miter lim="400000"/>
            </a:ln>
          </a:insideH>
          <a:insideV>
            <a:ln w="12700" cap="flat">
              <a:solidFill>
                <a:srgbClr val="FFFFFF"/>
              </a:solidFill>
              <a:prstDash val="solid"/>
              <a:miter lim="400000"/>
            </a:ln>
          </a:insideV>
        </a:tcBdr>
        <a:fill>
          <a:solidFill>
            <a:srgbClr val="909398"/>
          </a:solidFill>
        </a:fill>
      </a:tcStyle>
    </a:lastRow>
    <a:firstRow>
      <a:tcTxStyle b="on" i="off">
        <a:font>
          <a:latin typeface="Helvetica"/>
          <a:ea typeface="Helvetica"/>
          <a:cs typeface="Helvetica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miter lim="400000"/>
            </a:ln>
          </a:left>
          <a:right>
            <a:ln w="12700" cap="flat">
              <a:solidFill>
                <a:srgbClr val="FFFFFF"/>
              </a:solidFill>
              <a:prstDash val="solid"/>
              <a:miter lim="400000"/>
            </a:ln>
          </a:right>
          <a:top>
            <a:ln w="12700" cap="flat">
              <a:solidFill>
                <a:srgbClr val="FFFFFF"/>
              </a:solidFill>
              <a:prstDash val="solid"/>
              <a:miter lim="400000"/>
            </a:ln>
          </a:top>
          <a:bottom>
            <a:ln w="12700" cap="flat">
              <a:solidFill>
                <a:srgbClr val="FFFFFF"/>
              </a:solidFill>
              <a:prstDash val="solid"/>
              <a:miter lim="400000"/>
            </a:ln>
          </a:bottom>
          <a:insideH>
            <a:ln w="12700" cap="flat">
              <a:solidFill>
                <a:srgbClr val="FFFFFF"/>
              </a:solidFill>
              <a:prstDash val="solid"/>
              <a:miter lim="400000"/>
            </a:ln>
          </a:insideH>
          <a:insideV>
            <a:ln w="12700" cap="flat">
              <a:solidFill>
                <a:srgbClr val="FFFFFF"/>
              </a:solidFill>
              <a:prstDash val="solid"/>
              <a:miter lim="400000"/>
            </a:ln>
          </a:insideV>
        </a:tcBdr>
        <a:fill>
          <a:solidFill>
            <a:srgbClr val="767C85"/>
          </a:solidFill>
        </a:fill>
      </a:tcStyle>
    </a:firstRow>
  </a:tblStyle>
  <a:tblStyle styleId="{2708684C-4D16-4618-839F-0558EEFCDFE6}" styleName="">
    <a:tblBg/>
    <a:wholeTbl>
      <a:tcTxStyle b="off" i="off">
        <a:fontRef idx="minor">
          <a:srgbClr val="000000"/>
        </a:fontRef>
        <a:srgbClr val="000000"/>
      </a:tcTxStyle>
      <a:tcStyle>
        <a:tcBdr>
          <a:left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left>
          <a:right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right>
          <a:top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top>
          <a:bottom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bottom>
          <a:insideH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H>
          <a:insideV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V>
        </a:tcBdr>
        <a:fill>
          <a:noFill/>
        </a:fill>
      </a:tcStyle>
    </a:wholeTbl>
    <a:band2H>
      <a:tcTxStyle/>
      <a:tcStyle>
        <a:tcBdr/>
        <a:fill>
          <a:solidFill>
            <a:srgbClr val="EDEEEE"/>
          </a:solidFill>
        </a:fill>
      </a:tcStyle>
    </a:band2H>
    <a:firstCol>
      <a:tcTxStyle b="on" i="off">
        <a:font>
          <a:latin typeface="Helvetica"/>
          <a:ea typeface="Helvetica"/>
          <a:cs typeface="Helvetica"/>
        </a:font>
        <a:srgbClr val="000000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solidFill>
                <a:srgbClr val="000000"/>
              </a:solidFill>
              <a:prstDash val="solid"/>
              <a:miter lim="400000"/>
            </a:ln>
          </a:right>
          <a:top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top>
          <a:bottom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bottom>
          <a:insideH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H>
          <a:insideV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V>
        </a:tcBdr>
        <a:fill>
          <a:noFill/>
        </a:fill>
      </a:tcStyle>
    </a:firstCol>
    <a:lastRow>
      <a:tcTxStyle b="on" i="off">
        <a:font>
          <a:latin typeface="Helvetica"/>
          <a:ea typeface="Helvetica"/>
          <a:cs typeface="Helvetica"/>
        </a:font>
        <a:srgbClr val="000000"/>
      </a:tcTxStyle>
      <a:tcStyle>
        <a:tcBdr>
          <a:left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left>
          <a:right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right>
          <a:top>
            <a:ln w="12700" cap="flat">
              <a:solidFill>
                <a:srgbClr val="000000"/>
              </a:solidFill>
              <a:prstDash val="solid"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H>
          <a:insideV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V>
        </a:tcBdr>
        <a:fill>
          <a:noFill/>
        </a:fill>
      </a:tcStyle>
    </a:lastRow>
    <a:firstRow>
      <a:tcTxStyle b="on" i="off">
        <a:font>
          <a:latin typeface="Helvetica"/>
          <a:ea typeface="Helvetica"/>
          <a:cs typeface="Helvetica"/>
        </a:font>
        <a:srgbClr val="000000"/>
      </a:tcTxStyle>
      <a:tcStyle>
        <a:tcBdr>
          <a:left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left>
          <a:right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right>
          <a:top>
            <a:ln w="12700" cap="flat">
              <a:noFill/>
              <a:miter lim="400000"/>
            </a:ln>
          </a:top>
          <a:bottom>
            <a:ln w="12700" cap="flat">
              <a:solidFill>
                <a:srgbClr val="000000"/>
              </a:solidFill>
              <a:prstDash val="solid"/>
              <a:miter lim="400000"/>
            </a:ln>
          </a:bottom>
          <a:insideH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H>
          <a:insideV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V>
        </a:tcBdr>
        <a:fill>
          <a:noFill/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72295" autoAdjust="0"/>
  </p:normalViewPr>
  <p:slideViewPr>
    <p:cSldViewPr snapToGrid="0">
      <p:cViewPr varScale="1">
        <p:scale>
          <a:sx n="52" d="100"/>
          <a:sy n="52" d="100"/>
        </p:scale>
        <p:origin x="1709" y="5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presProps" Target="presProp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viewProps" Target="view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Shape 29"/>
          <p:cNvSpPr>
            <a:spLocks noGrp="1" noRot="1" noChangeAspect="1"/>
          </p:cNvSpPr>
          <p:nvPr>
            <p:ph type="sldImg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</p:spPr>
        <p:txBody>
          <a:bodyPr/>
          <a:lstStyle/>
          <a:p>
            <a:pPr lvl="0"/>
            <a:endParaRPr/>
          </a:p>
        </p:txBody>
      </p:sp>
      <p:sp>
        <p:nvSpPr>
          <p:cNvPr id="30" name="Shape 30"/>
          <p:cNvSpPr>
            <a:spLocks noGrp="1"/>
          </p:cNvSpPr>
          <p:nvPr>
            <p:ph type="body" sz="quarter" idx="1"/>
          </p:nvPr>
        </p:nvSpPr>
        <p:spPr>
          <a:xfrm>
            <a:off x="914400" y="4343400"/>
            <a:ext cx="5029200" cy="4114800"/>
          </a:xfrm>
          <a:prstGeom prst="rect">
            <a:avLst/>
          </a:prstGeom>
        </p:spPr>
        <p:txBody>
          <a:bodyPr/>
          <a:lstStyle/>
          <a:p>
            <a:pPr lvl="0"/>
            <a:endParaRPr/>
          </a:p>
        </p:txBody>
      </p:sp>
    </p:spTree>
    <p:extLst>
      <p:ext uri="{BB962C8B-B14F-4D97-AF65-F5344CB8AC3E}">
        <p14:creationId xmlns:p14="http://schemas.microsoft.com/office/powerpoint/2010/main" val="1970611171"/>
      </p:ext>
    </p:extLst>
  </p:cSld>
  <p:clrMap bg1="lt1" tx1="dk1" bg2="lt2" tx2="dk2" accent1="accent1" accent2="accent2" accent3="accent3" accent4="accent4" accent5="accent5" accent6="accent6" hlink="hlink" folHlink="folHlink"/>
  <p:notesStyle>
    <a:lvl1pPr defTabSz="45720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1pPr>
    <a:lvl2pPr indent="228600" defTabSz="45720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2pPr>
    <a:lvl3pPr indent="457200" defTabSz="45720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3pPr>
    <a:lvl4pPr indent="685800" defTabSz="45720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4pPr>
    <a:lvl5pPr indent="914400" defTabSz="45720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5pPr>
    <a:lvl6pPr indent="1143000" defTabSz="45720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6pPr>
    <a:lvl7pPr indent="1371600" defTabSz="45720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7pPr>
    <a:lvl8pPr indent="1600200" defTabSz="45720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8pPr>
    <a:lvl9pPr indent="1828800" defTabSz="45720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4270264234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AU" dirty="0" smtClean="0"/>
              <a:t>My day at school probably started out pretty much like yours. </a:t>
            </a:r>
          </a:p>
          <a:p>
            <a:endParaRPr lang="en-AU" dirty="0" smtClean="0"/>
          </a:p>
          <a:p>
            <a:r>
              <a:rPr lang="en-AU" dirty="0" smtClean="0"/>
              <a:t>Had English in the morning,</a:t>
            </a:r>
            <a:r>
              <a:rPr lang="en-AU" baseline="0" dirty="0" smtClean="0"/>
              <a:t> a maths test, </a:t>
            </a:r>
          </a:p>
          <a:p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770273235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AU" dirty="0" smtClean="0"/>
              <a:t>Then played soccer with some mates.</a:t>
            </a:r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4163541569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AU" dirty="0" smtClean="0"/>
              <a:t>I scored a goal!</a:t>
            </a:r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2467947129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AU" dirty="0" smtClean="0"/>
              <a:t>only… one of the guys on the other team</a:t>
            </a:r>
            <a:r>
              <a:rPr lang="en-AU" baseline="0" dirty="0" smtClean="0"/>
              <a:t> screamed at me, calling me really nasty names. Like, he called me a black monkey. </a:t>
            </a:r>
          </a:p>
          <a:p>
            <a:endParaRPr lang="en-AU" baseline="0" dirty="0" smtClean="0"/>
          </a:p>
          <a:p>
            <a:r>
              <a:rPr lang="en-AU" baseline="0" dirty="0" smtClean="0"/>
              <a:t>It had nothing to do with soccer, and everything to do with the colour of my skin. </a:t>
            </a:r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3397055957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AU" dirty="0" smtClean="0"/>
              <a:t>That’s not on. </a:t>
            </a:r>
          </a:p>
          <a:p>
            <a:endParaRPr lang="en-AU" dirty="0" smtClean="0"/>
          </a:p>
          <a:p>
            <a:r>
              <a:rPr lang="en-AU" dirty="0" smtClean="0"/>
              <a:t>And it’s not even legal. You can’t go round trashing</a:t>
            </a:r>
            <a:r>
              <a:rPr lang="en-AU" baseline="0" dirty="0" smtClean="0"/>
              <a:t> people because of their race. </a:t>
            </a:r>
          </a:p>
          <a:p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672803917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AU" dirty="0" smtClean="0"/>
              <a:t>The referee was watching and pulled him up over it. </a:t>
            </a:r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1165658443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AU" dirty="0" smtClean="0"/>
              <a:t>We’re all going to have a lesson on racism and what to</a:t>
            </a:r>
            <a:r>
              <a:rPr lang="en-AU" baseline="0" dirty="0" smtClean="0"/>
              <a:t> do about it. </a:t>
            </a:r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4174911375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AU" dirty="0" smtClean="0"/>
              <a:t>Oh,</a:t>
            </a:r>
            <a:r>
              <a:rPr lang="en-AU" baseline="0" dirty="0" smtClean="0"/>
              <a:t> and that guy, he’s busted with two weeks detention. And he’s out of the team. That’s a red card for racism. </a:t>
            </a:r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2887966888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AU" dirty="0" smtClean="0"/>
              <a:t>I probably use my computer pretty much like you do. </a:t>
            </a:r>
          </a:p>
          <a:p>
            <a:endParaRPr lang="en-AU" dirty="0" smtClean="0"/>
          </a:p>
          <a:p>
            <a:r>
              <a:rPr lang="en-AU" dirty="0" smtClean="0"/>
              <a:t>Check the news, catch</a:t>
            </a:r>
            <a:r>
              <a:rPr lang="en-AU" baseline="0" dirty="0" smtClean="0"/>
              <a:t> up on what friends are doing, waste some time on Facebook. </a:t>
            </a:r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312325359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AU" dirty="0" smtClean="0"/>
              <a:t>Only this one time, I went on this website and there was all this stuff written about how bad Aboriginal people were – horrible, racist stuff. </a:t>
            </a:r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121467911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AU" dirty="0" smtClean="0"/>
              <a:t>And then there were comments</a:t>
            </a:r>
            <a:r>
              <a:rPr lang="en-AU" baseline="0" dirty="0" smtClean="0"/>
              <a:t> from other people on the site saying nasty things about Aboriginal people too. </a:t>
            </a:r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3848533556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AU" dirty="0" smtClean="0"/>
              <a:t>It</a:t>
            </a:r>
            <a:r>
              <a:rPr lang="en-AU" baseline="0" dirty="0" smtClean="0"/>
              <a:t> got worse and worse the more I read. And it really hurt ‘cos, you know, I’m Aboriginal. It’s personal. </a:t>
            </a:r>
          </a:p>
          <a:p>
            <a:endParaRPr lang="en-AU" baseline="0" dirty="0" smtClean="0"/>
          </a:p>
          <a:p>
            <a:r>
              <a:rPr lang="en-AU" baseline="0" dirty="0" smtClean="0"/>
              <a:t>So I stopped reading. And started writing. </a:t>
            </a:r>
          </a:p>
          <a:p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2926234222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AU" dirty="0" smtClean="0"/>
              <a:t>I Googled</a:t>
            </a:r>
            <a:r>
              <a:rPr lang="en-AU" baseline="0" dirty="0" smtClean="0"/>
              <a:t> what to do and who can help. I asked around. </a:t>
            </a:r>
          </a:p>
          <a:p>
            <a:endParaRPr lang="en-AU" baseline="0" dirty="0" smtClean="0"/>
          </a:p>
          <a:p>
            <a:r>
              <a:rPr lang="en-AU" baseline="0" dirty="0" smtClean="0"/>
              <a:t>And most people had the same advice: make a complaint with the Human Rights Commission. </a:t>
            </a:r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839858707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AU" dirty="0" smtClean="0"/>
              <a:t>So I did.</a:t>
            </a:r>
            <a:r>
              <a:rPr lang="en-AU" baseline="0" dirty="0" smtClean="0"/>
              <a:t> </a:t>
            </a:r>
          </a:p>
          <a:p>
            <a:r>
              <a:rPr lang="en-AU" baseline="0" dirty="0" smtClean="0"/>
              <a:t>Turns out I wasn’t the only one complaining about the site. </a:t>
            </a:r>
          </a:p>
          <a:p>
            <a:r>
              <a:rPr lang="en-AU" baseline="0" dirty="0" smtClean="0"/>
              <a:t>They were told they had to remove all the offensive material. </a:t>
            </a:r>
          </a:p>
          <a:p>
            <a:r>
              <a:rPr lang="en-AU" baseline="0" dirty="0" smtClean="0"/>
              <a:t>And it’s gone. So no-one else has to read what I had to. </a:t>
            </a:r>
          </a:p>
          <a:p>
            <a:r>
              <a:rPr lang="en-AU" baseline="0" dirty="0" smtClean="0"/>
              <a:t>‘Cos it’s just not okay to discriminate. </a:t>
            </a:r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3095798916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AU" baseline="0" dirty="0" smtClean="0"/>
              <a:t>And thanks to the Racial Discrimination Act we can all do something about it. </a:t>
            </a:r>
          </a:p>
        </p:txBody>
      </p:sp>
    </p:spTree>
    <p:extLst>
      <p:ext uri="{BB962C8B-B14F-4D97-AF65-F5344CB8AC3E}">
        <p14:creationId xmlns:p14="http://schemas.microsoft.com/office/powerpoint/2010/main" val="1288378649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AU" dirty="0" smtClean="0"/>
              <a:t>My day probably started</a:t>
            </a:r>
            <a:r>
              <a:rPr lang="en-AU" baseline="0" dirty="0" smtClean="0"/>
              <a:t> out pretty much like yours. </a:t>
            </a:r>
          </a:p>
          <a:p>
            <a:r>
              <a:rPr lang="en-AU" baseline="0" dirty="0" smtClean="0"/>
              <a:t>Got up, brushed my teeth, ate breakfast, and headed off to do the shopping. </a:t>
            </a:r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2440237278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AU" dirty="0" smtClean="0"/>
              <a:t>Only when I go to the bus</a:t>
            </a:r>
            <a:r>
              <a:rPr lang="en-AU" baseline="0" dirty="0" smtClean="0"/>
              <a:t> stop, the bus driver wouldn’t let me on. She said, ‘We’ve had troubles with your sort before’, and then she just drove off!</a:t>
            </a:r>
          </a:p>
          <a:p>
            <a:r>
              <a:rPr lang="en-AU" baseline="0" dirty="0" smtClean="0"/>
              <a:t>I was totally confused. My sort? What was she talking about?</a:t>
            </a:r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500095872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AU" dirty="0" smtClean="0"/>
              <a:t>My sort</a:t>
            </a:r>
            <a:r>
              <a:rPr lang="en-AU" baseline="0" dirty="0" smtClean="0"/>
              <a:t> is middle-aged, mother of three who likes spicy food. Oh, and I’m from China. </a:t>
            </a:r>
          </a:p>
          <a:p>
            <a:r>
              <a:rPr lang="en-AU" baseline="0" dirty="0" smtClean="0"/>
              <a:t>She didn’t like where I’m from so she wouldn’t let me on the bus?</a:t>
            </a:r>
          </a:p>
          <a:p>
            <a:endParaRPr lang="en-AU" baseline="0" dirty="0" smtClean="0"/>
          </a:p>
          <a:p>
            <a:r>
              <a:rPr lang="en-AU" baseline="0" dirty="0" smtClean="0"/>
              <a:t>That is just wrong. </a:t>
            </a:r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580929388"/>
      </p:ext>
    </p:extLst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AU" dirty="0" smtClean="0"/>
              <a:t>And it’s against the</a:t>
            </a:r>
            <a:r>
              <a:rPr lang="en-AU" baseline="0" dirty="0" smtClean="0"/>
              <a:t> law. It’s called the Racial Discrimination Act. </a:t>
            </a:r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3303364235"/>
      </p:ext>
    </p:extLst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AU" dirty="0" smtClean="0"/>
              <a:t>So,</a:t>
            </a:r>
            <a:r>
              <a:rPr lang="en-AU" baseline="0" dirty="0" smtClean="0"/>
              <a:t> I contacted the Human Rights Commission and made a complaint. </a:t>
            </a:r>
          </a:p>
          <a:p>
            <a:r>
              <a:rPr lang="en-AU" baseline="0" dirty="0" smtClean="0"/>
              <a:t>They spoke to the bus company and listened to both sides of the story. </a:t>
            </a:r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2340618457"/>
      </p:ext>
    </p:extLst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AU" dirty="0" smtClean="0"/>
              <a:t>The</a:t>
            </a:r>
            <a:r>
              <a:rPr lang="en-AU" baseline="0" dirty="0" smtClean="0"/>
              <a:t> driver agreed to call me and apologise for what had happened.</a:t>
            </a:r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718769066"/>
      </p:ext>
    </p:extLst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AU" dirty="0" smtClean="0"/>
              <a:t>Plus,</a:t>
            </a:r>
            <a:r>
              <a:rPr lang="en-AU" baseline="0" dirty="0" smtClean="0"/>
              <a:t> the company’s going to run some training to make sure their drivers understand about the law. </a:t>
            </a:r>
          </a:p>
          <a:p>
            <a:r>
              <a:rPr lang="en-AU" baseline="0" dirty="0" smtClean="0"/>
              <a:t>So it won’t happen again. And if it does, I know who to call. </a:t>
            </a:r>
          </a:p>
          <a:p>
            <a:r>
              <a:rPr lang="en-AU" baseline="0" dirty="0" smtClean="0"/>
              <a:t>Speaking up is better than staying silent. </a:t>
            </a:r>
          </a:p>
          <a:p>
            <a:endParaRPr lang="en-AU" baseline="0" dirty="0" smtClean="0"/>
          </a:p>
        </p:txBody>
      </p:sp>
    </p:spTree>
    <p:extLst>
      <p:ext uri="{BB962C8B-B14F-4D97-AF65-F5344CB8AC3E}">
        <p14:creationId xmlns:p14="http://schemas.microsoft.com/office/powerpoint/2010/main" val="2319663336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x">
  <p:cSld name="Title &amp; Subtit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Shape 5"/>
          <p:cNvSpPr>
            <a:spLocks noGrp="1"/>
          </p:cNvSpPr>
          <p:nvPr>
            <p:ph type="title"/>
          </p:nvPr>
        </p:nvSpPr>
        <p:spPr>
          <a:xfrm>
            <a:off x="1270000" y="1638300"/>
            <a:ext cx="10464800" cy="3302000"/>
          </a:xfrm>
          <a:prstGeom prst="rect">
            <a:avLst/>
          </a:prstGeom>
        </p:spPr>
        <p:txBody>
          <a:bodyPr anchor="b"/>
          <a:lstStyle/>
          <a:p>
            <a:pPr lvl="0">
              <a:defRPr sz="1800"/>
            </a:pPr>
            <a:r>
              <a:rPr sz="8000"/>
              <a:t>Title Text</a:t>
            </a:r>
          </a:p>
        </p:txBody>
      </p:sp>
      <p:sp>
        <p:nvSpPr>
          <p:cNvPr id="6" name="Shape 6"/>
          <p:cNvSpPr>
            <a:spLocks noGrp="1"/>
          </p:cNvSpPr>
          <p:nvPr>
            <p:ph type="body" idx="1"/>
          </p:nvPr>
        </p:nvSpPr>
        <p:spPr>
          <a:xfrm>
            <a:off x="1270000" y="5029200"/>
            <a:ext cx="10464800" cy="1130300"/>
          </a:xfrm>
          <a:prstGeom prst="rect">
            <a:avLst/>
          </a:prstGeom>
        </p:spPr>
        <p:txBody>
          <a:bodyPr anchor="t"/>
          <a:lstStyle>
            <a:lvl1pPr marL="0" indent="0" algn="ctr">
              <a:spcBef>
                <a:spcPts val="0"/>
              </a:spcBef>
              <a:buSzTx/>
              <a:buNone/>
              <a:defRPr sz="3200"/>
            </a:lvl1pPr>
            <a:lvl2pPr marL="0" indent="228600" algn="ctr">
              <a:spcBef>
                <a:spcPts val="0"/>
              </a:spcBef>
              <a:buSzTx/>
              <a:buNone/>
              <a:defRPr sz="3200"/>
            </a:lvl2pPr>
            <a:lvl3pPr marL="0" indent="457200" algn="ctr">
              <a:spcBef>
                <a:spcPts val="0"/>
              </a:spcBef>
              <a:buSzTx/>
              <a:buNone/>
              <a:defRPr sz="3200"/>
            </a:lvl3pPr>
            <a:lvl4pPr marL="0" indent="685800" algn="ctr">
              <a:spcBef>
                <a:spcPts val="0"/>
              </a:spcBef>
              <a:buSzTx/>
              <a:buNone/>
              <a:defRPr sz="3200"/>
            </a:lvl4pPr>
            <a:lvl5pPr marL="0" indent="914400" algn="ctr">
              <a:spcBef>
                <a:spcPts val="0"/>
              </a:spcBef>
              <a:buSzTx/>
              <a:buNone/>
              <a:defRPr sz="3200"/>
            </a:lvl5pPr>
          </a:lstStyle>
          <a:p>
            <a:pPr lvl="0">
              <a:defRPr sz="1800"/>
            </a:pPr>
            <a:r>
              <a:rPr sz="3200"/>
              <a:t>Body Level One</a:t>
            </a:r>
          </a:p>
          <a:p>
            <a:pPr lvl="1">
              <a:defRPr sz="1800"/>
            </a:pPr>
            <a:r>
              <a:rPr sz="3200"/>
              <a:t>Body Level Two</a:t>
            </a:r>
          </a:p>
          <a:p>
            <a:pPr lvl="2">
              <a:defRPr sz="1800"/>
            </a:pPr>
            <a:r>
              <a:rPr sz="3200"/>
              <a:t>Body Level Three</a:t>
            </a:r>
          </a:p>
          <a:p>
            <a:pPr lvl="3">
              <a:defRPr sz="1800"/>
            </a:pPr>
            <a:r>
              <a:rPr sz="3200"/>
              <a:t>Body Level Four</a:t>
            </a:r>
          </a:p>
          <a:p>
            <a:pPr lvl="4">
              <a:defRPr sz="1800"/>
            </a:pPr>
            <a:r>
              <a:rPr sz="3200"/>
              <a:t>Body Level Five</a:t>
            </a:r>
          </a:p>
        </p:txBody>
      </p:sp>
    </p:spTree>
  </p:cSld>
  <p:clrMapOvr>
    <a:masterClrMapping/>
  </p:clrMapOvr>
  <p:transition spd="med"/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tx">
  <p:cSld name="Photo - Horizont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Shape 8"/>
          <p:cNvSpPr>
            <a:spLocks noGrp="1"/>
          </p:cNvSpPr>
          <p:nvPr>
            <p:ph type="title"/>
          </p:nvPr>
        </p:nvSpPr>
        <p:spPr>
          <a:xfrm>
            <a:off x="1270000" y="6718300"/>
            <a:ext cx="10464800" cy="1422400"/>
          </a:xfrm>
          <a:prstGeom prst="rect">
            <a:avLst/>
          </a:prstGeom>
        </p:spPr>
        <p:txBody>
          <a:bodyPr anchor="b"/>
          <a:lstStyle/>
          <a:p>
            <a:pPr lvl="0">
              <a:defRPr sz="1800"/>
            </a:pPr>
            <a:r>
              <a:rPr sz="8000"/>
              <a:t>Title Text</a:t>
            </a:r>
          </a:p>
        </p:txBody>
      </p:sp>
      <p:sp>
        <p:nvSpPr>
          <p:cNvPr id="9" name="Shape 9"/>
          <p:cNvSpPr>
            <a:spLocks noGrp="1"/>
          </p:cNvSpPr>
          <p:nvPr>
            <p:ph type="body" idx="1"/>
          </p:nvPr>
        </p:nvSpPr>
        <p:spPr>
          <a:xfrm>
            <a:off x="1270000" y="8191500"/>
            <a:ext cx="10464800" cy="1130300"/>
          </a:xfrm>
          <a:prstGeom prst="rect">
            <a:avLst/>
          </a:prstGeom>
        </p:spPr>
        <p:txBody>
          <a:bodyPr anchor="t"/>
          <a:lstStyle>
            <a:lvl1pPr marL="0" indent="0" algn="ctr">
              <a:spcBef>
                <a:spcPts val="0"/>
              </a:spcBef>
              <a:buSzTx/>
              <a:buNone/>
              <a:defRPr sz="3200"/>
            </a:lvl1pPr>
            <a:lvl2pPr marL="0" indent="228600" algn="ctr">
              <a:spcBef>
                <a:spcPts val="0"/>
              </a:spcBef>
              <a:buSzTx/>
              <a:buNone/>
              <a:defRPr sz="3200"/>
            </a:lvl2pPr>
            <a:lvl3pPr marL="0" indent="457200" algn="ctr">
              <a:spcBef>
                <a:spcPts val="0"/>
              </a:spcBef>
              <a:buSzTx/>
              <a:buNone/>
              <a:defRPr sz="3200"/>
            </a:lvl3pPr>
            <a:lvl4pPr marL="0" indent="685800" algn="ctr">
              <a:spcBef>
                <a:spcPts val="0"/>
              </a:spcBef>
              <a:buSzTx/>
              <a:buNone/>
              <a:defRPr sz="3200"/>
            </a:lvl4pPr>
            <a:lvl5pPr marL="0" indent="914400" algn="ctr">
              <a:spcBef>
                <a:spcPts val="0"/>
              </a:spcBef>
              <a:buSzTx/>
              <a:buNone/>
              <a:defRPr sz="3200"/>
            </a:lvl5pPr>
          </a:lstStyle>
          <a:p>
            <a:pPr lvl="0">
              <a:defRPr sz="1800"/>
            </a:pPr>
            <a:r>
              <a:rPr sz="3200"/>
              <a:t>Body Level One</a:t>
            </a:r>
          </a:p>
          <a:p>
            <a:pPr lvl="1">
              <a:defRPr sz="1800"/>
            </a:pPr>
            <a:r>
              <a:rPr sz="3200"/>
              <a:t>Body Level Two</a:t>
            </a:r>
          </a:p>
          <a:p>
            <a:pPr lvl="2">
              <a:defRPr sz="1800"/>
            </a:pPr>
            <a:r>
              <a:rPr sz="3200"/>
              <a:t>Body Level Three</a:t>
            </a:r>
          </a:p>
          <a:p>
            <a:pPr lvl="3">
              <a:defRPr sz="1800"/>
            </a:pPr>
            <a:r>
              <a:rPr sz="3200"/>
              <a:t>Body Level Four</a:t>
            </a:r>
          </a:p>
          <a:p>
            <a:pPr lvl="4">
              <a:defRPr sz="1800"/>
            </a:pPr>
            <a:r>
              <a:rPr sz="3200"/>
              <a:t>Body Level Five</a:t>
            </a:r>
          </a:p>
        </p:txBody>
      </p:sp>
    </p:spTree>
  </p:cSld>
  <p:clrMapOvr>
    <a:masterClrMapping/>
  </p:clrMapOvr>
  <p:transition spd="med"/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tx">
  <p:cSld name="Title - Cent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Shape 11"/>
          <p:cNvSpPr>
            <a:spLocks noGrp="1"/>
          </p:cNvSpPr>
          <p:nvPr>
            <p:ph type="title"/>
          </p:nvPr>
        </p:nvSpPr>
        <p:spPr>
          <a:xfrm>
            <a:off x="1270000" y="3225800"/>
            <a:ext cx="10464800" cy="3302000"/>
          </a:xfrm>
          <a:prstGeom prst="rect">
            <a:avLst/>
          </a:prstGeom>
        </p:spPr>
        <p:txBody>
          <a:bodyPr/>
          <a:lstStyle/>
          <a:p>
            <a:pPr lvl="0">
              <a:defRPr sz="1800"/>
            </a:pPr>
            <a:r>
              <a:rPr sz="8000"/>
              <a:t>Title Text</a:t>
            </a:r>
          </a:p>
        </p:txBody>
      </p:sp>
    </p:spTree>
  </p:cSld>
  <p:clrMapOvr>
    <a:masterClrMapping/>
  </p:clrMapOvr>
  <p:transition spd="med"/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x">
  <p:cSld name="Photo -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Shape 13"/>
          <p:cNvSpPr>
            <a:spLocks noGrp="1"/>
          </p:cNvSpPr>
          <p:nvPr>
            <p:ph type="title"/>
          </p:nvPr>
        </p:nvSpPr>
        <p:spPr>
          <a:xfrm>
            <a:off x="952500" y="635000"/>
            <a:ext cx="5334000" cy="3987800"/>
          </a:xfrm>
          <a:prstGeom prst="rect">
            <a:avLst/>
          </a:prstGeom>
        </p:spPr>
        <p:txBody>
          <a:bodyPr anchor="b"/>
          <a:lstStyle>
            <a:lvl1pPr>
              <a:defRPr sz="6000"/>
            </a:lvl1pPr>
          </a:lstStyle>
          <a:p>
            <a:pPr lvl="0">
              <a:defRPr sz="1800"/>
            </a:pPr>
            <a:r>
              <a:rPr sz="6000"/>
              <a:t>Title Text</a:t>
            </a:r>
          </a:p>
        </p:txBody>
      </p:sp>
      <p:sp>
        <p:nvSpPr>
          <p:cNvPr id="14" name="Shape 14"/>
          <p:cNvSpPr>
            <a:spLocks noGrp="1"/>
          </p:cNvSpPr>
          <p:nvPr>
            <p:ph type="body" idx="1"/>
          </p:nvPr>
        </p:nvSpPr>
        <p:spPr>
          <a:xfrm>
            <a:off x="952500" y="4762500"/>
            <a:ext cx="5334000" cy="4102100"/>
          </a:xfrm>
          <a:prstGeom prst="rect">
            <a:avLst/>
          </a:prstGeom>
        </p:spPr>
        <p:txBody>
          <a:bodyPr anchor="t"/>
          <a:lstStyle>
            <a:lvl1pPr marL="0" indent="0" algn="ctr">
              <a:spcBef>
                <a:spcPts val="0"/>
              </a:spcBef>
              <a:buSzTx/>
              <a:buNone/>
              <a:defRPr sz="3200"/>
            </a:lvl1pPr>
            <a:lvl2pPr marL="0" indent="228600" algn="ctr">
              <a:spcBef>
                <a:spcPts val="0"/>
              </a:spcBef>
              <a:buSzTx/>
              <a:buNone/>
              <a:defRPr sz="3200"/>
            </a:lvl2pPr>
            <a:lvl3pPr marL="0" indent="457200" algn="ctr">
              <a:spcBef>
                <a:spcPts val="0"/>
              </a:spcBef>
              <a:buSzTx/>
              <a:buNone/>
              <a:defRPr sz="3200"/>
            </a:lvl3pPr>
            <a:lvl4pPr marL="0" indent="685800" algn="ctr">
              <a:spcBef>
                <a:spcPts val="0"/>
              </a:spcBef>
              <a:buSzTx/>
              <a:buNone/>
              <a:defRPr sz="3200"/>
            </a:lvl4pPr>
            <a:lvl5pPr marL="0" indent="914400" algn="ctr">
              <a:spcBef>
                <a:spcPts val="0"/>
              </a:spcBef>
              <a:buSzTx/>
              <a:buNone/>
              <a:defRPr sz="3200"/>
            </a:lvl5pPr>
          </a:lstStyle>
          <a:p>
            <a:pPr lvl="0">
              <a:defRPr sz="1800"/>
            </a:pPr>
            <a:r>
              <a:rPr sz="3200"/>
              <a:t>Body Level One</a:t>
            </a:r>
          </a:p>
          <a:p>
            <a:pPr lvl="1">
              <a:defRPr sz="1800"/>
            </a:pPr>
            <a:r>
              <a:rPr sz="3200"/>
              <a:t>Body Level Two</a:t>
            </a:r>
          </a:p>
          <a:p>
            <a:pPr lvl="2">
              <a:defRPr sz="1800"/>
            </a:pPr>
            <a:r>
              <a:rPr sz="3200"/>
              <a:t>Body Level Three</a:t>
            </a:r>
          </a:p>
          <a:p>
            <a:pPr lvl="3">
              <a:defRPr sz="1800"/>
            </a:pPr>
            <a:r>
              <a:rPr sz="3200"/>
              <a:t>Body Level Four</a:t>
            </a:r>
          </a:p>
          <a:p>
            <a:pPr lvl="4">
              <a:defRPr sz="1800"/>
            </a:pPr>
            <a:r>
              <a:rPr sz="3200"/>
              <a:t>Body Level Five</a:t>
            </a:r>
          </a:p>
        </p:txBody>
      </p:sp>
    </p:spTree>
  </p:cSld>
  <p:clrMapOvr>
    <a:masterClrMapping/>
  </p:clrMapOvr>
  <p:transition spd="med"/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x">
  <p:cSld name="Title - Top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Shape 16"/>
          <p:cNvSpPr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 lvl="0">
              <a:defRPr sz="1800"/>
            </a:pPr>
            <a:r>
              <a:rPr sz="8000"/>
              <a:t>Title Text</a:t>
            </a:r>
          </a:p>
        </p:txBody>
      </p:sp>
    </p:spTree>
  </p:cSld>
  <p:clrMapOvr>
    <a:masterClrMapping/>
  </p:clrMapOvr>
  <p:transition spd="med"/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x">
  <p:cSld name="Title &amp; Bullet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Shape 18"/>
          <p:cNvSpPr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 lvl="0">
              <a:defRPr sz="1800"/>
            </a:pPr>
            <a:r>
              <a:rPr sz="8000"/>
              <a:t>Title Text</a:t>
            </a:r>
          </a:p>
        </p:txBody>
      </p:sp>
      <p:sp>
        <p:nvSpPr>
          <p:cNvPr id="19" name="Shape 19"/>
          <p:cNvSpPr>
            <a:spLocks noGrp="1"/>
          </p:cNvSpPr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pPr lvl="0">
              <a:defRPr sz="1800"/>
            </a:pPr>
            <a:r>
              <a:rPr sz="3600"/>
              <a:t>Body Level One</a:t>
            </a:r>
          </a:p>
          <a:p>
            <a:pPr lvl="1">
              <a:defRPr sz="1800"/>
            </a:pPr>
            <a:r>
              <a:rPr sz="3600"/>
              <a:t>Body Level Two</a:t>
            </a:r>
          </a:p>
          <a:p>
            <a:pPr lvl="2">
              <a:defRPr sz="1800"/>
            </a:pPr>
            <a:r>
              <a:rPr sz="3600"/>
              <a:t>Body Level Three</a:t>
            </a:r>
          </a:p>
          <a:p>
            <a:pPr lvl="3">
              <a:defRPr sz="1800"/>
            </a:pPr>
            <a:r>
              <a:rPr sz="3600"/>
              <a:t>Body Level Four</a:t>
            </a:r>
          </a:p>
          <a:p>
            <a:pPr lvl="4">
              <a:defRPr sz="1800"/>
            </a:pPr>
            <a:r>
              <a:rPr sz="3600"/>
              <a:t>Body Level Five</a:t>
            </a:r>
          </a:p>
        </p:txBody>
      </p:sp>
    </p:spTree>
  </p:cSld>
  <p:clrMapOvr>
    <a:masterClrMapping/>
  </p:clrMapOvr>
  <p:transition spd="med"/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x">
  <p:cSld name="Title, Bullets &amp; Pho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Shape 21"/>
          <p:cNvSpPr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 lvl="0">
              <a:defRPr sz="1800"/>
            </a:pPr>
            <a:r>
              <a:rPr sz="8000"/>
              <a:t>Title Text</a:t>
            </a:r>
          </a:p>
        </p:txBody>
      </p:sp>
      <p:sp>
        <p:nvSpPr>
          <p:cNvPr id="22" name="Shape 22"/>
          <p:cNvSpPr>
            <a:spLocks noGrp="1"/>
          </p:cNvSpPr>
          <p:nvPr>
            <p:ph type="body" idx="1"/>
          </p:nvPr>
        </p:nvSpPr>
        <p:spPr>
          <a:xfrm>
            <a:off x="952500" y="2603500"/>
            <a:ext cx="5334000" cy="6286500"/>
          </a:xfrm>
          <a:prstGeom prst="rect">
            <a:avLst/>
          </a:prstGeom>
        </p:spPr>
        <p:txBody>
          <a:bodyPr/>
          <a:lstStyle>
            <a:lvl1pPr marL="342900" indent="-342900">
              <a:spcBef>
                <a:spcPts val="3200"/>
              </a:spcBef>
              <a:defRPr sz="2800"/>
            </a:lvl1pPr>
            <a:lvl2pPr marL="685800" indent="-342900">
              <a:spcBef>
                <a:spcPts val="3200"/>
              </a:spcBef>
              <a:defRPr sz="2800"/>
            </a:lvl2pPr>
            <a:lvl3pPr marL="1028700" indent="-342900">
              <a:spcBef>
                <a:spcPts val="3200"/>
              </a:spcBef>
              <a:defRPr sz="2800"/>
            </a:lvl3pPr>
            <a:lvl4pPr marL="1371600" indent="-342900">
              <a:spcBef>
                <a:spcPts val="3200"/>
              </a:spcBef>
              <a:defRPr sz="2800"/>
            </a:lvl4pPr>
            <a:lvl5pPr marL="1714500" indent="-342900">
              <a:spcBef>
                <a:spcPts val="3200"/>
              </a:spcBef>
              <a:defRPr sz="2800"/>
            </a:lvl5pPr>
          </a:lstStyle>
          <a:p>
            <a:pPr lvl="0">
              <a:defRPr sz="1800"/>
            </a:pPr>
            <a:r>
              <a:rPr sz="2800"/>
              <a:t>Body Level One</a:t>
            </a:r>
          </a:p>
          <a:p>
            <a:pPr lvl="1">
              <a:defRPr sz="1800"/>
            </a:pPr>
            <a:r>
              <a:rPr sz="2800"/>
              <a:t>Body Level Two</a:t>
            </a:r>
          </a:p>
          <a:p>
            <a:pPr lvl="2">
              <a:defRPr sz="1800"/>
            </a:pPr>
            <a:r>
              <a:rPr sz="2800"/>
              <a:t>Body Level Three</a:t>
            </a:r>
          </a:p>
          <a:p>
            <a:pPr lvl="3">
              <a:defRPr sz="1800"/>
            </a:pPr>
            <a:r>
              <a:rPr sz="2800"/>
              <a:t>Body Level Four</a:t>
            </a:r>
          </a:p>
          <a:p>
            <a:pPr lvl="4">
              <a:defRPr sz="1800"/>
            </a:pPr>
            <a:r>
              <a:rPr sz="2800"/>
              <a:t>Body Level Five</a:t>
            </a:r>
          </a:p>
        </p:txBody>
      </p:sp>
    </p:spTree>
  </p:cSld>
  <p:clrMapOvr>
    <a:masterClrMapping/>
  </p:clrMapOvr>
  <p:transition spd="med"/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tx">
  <p:cSld name="Bullet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Shape 24"/>
          <p:cNvSpPr>
            <a:spLocks noGrp="1"/>
          </p:cNvSpPr>
          <p:nvPr>
            <p:ph type="body" idx="1"/>
          </p:nvPr>
        </p:nvSpPr>
        <p:spPr>
          <a:xfrm>
            <a:off x="952500" y="1270000"/>
            <a:ext cx="11099800" cy="7213600"/>
          </a:xfrm>
          <a:prstGeom prst="rect">
            <a:avLst/>
          </a:prstGeom>
        </p:spPr>
        <p:txBody>
          <a:bodyPr/>
          <a:lstStyle/>
          <a:p>
            <a:pPr lvl="0">
              <a:defRPr sz="1800"/>
            </a:pPr>
            <a:r>
              <a:rPr sz="3600"/>
              <a:t>Body Level One</a:t>
            </a:r>
          </a:p>
          <a:p>
            <a:pPr lvl="1">
              <a:defRPr sz="1800"/>
            </a:pPr>
            <a:r>
              <a:rPr sz="3600"/>
              <a:t>Body Level Two</a:t>
            </a:r>
          </a:p>
          <a:p>
            <a:pPr lvl="2">
              <a:defRPr sz="1800"/>
            </a:pPr>
            <a:r>
              <a:rPr sz="3600"/>
              <a:t>Body Level Three</a:t>
            </a:r>
          </a:p>
          <a:p>
            <a:pPr lvl="3">
              <a:defRPr sz="1800"/>
            </a:pPr>
            <a:r>
              <a:rPr sz="3600"/>
              <a:t>Body Level Four</a:t>
            </a:r>
          </a:p>
          <a:p>
            <a:pPr lvl="4">
              <a:defRPr sz="1800"/>
            </a:pPr>
            <a:r>
              <a:rPr sz="3600"/>
              <a:t>Body Level Five</a:t>
            </a:r>
          </a:p>
        </p:txBody>
      </p:sp>
    </p:spTree>
  </p:cSld>
  <p:clrMapOvr>
    <a:masterClrMapping/>
  </p:clrMapOvr>
  <p:transition spd="med"/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x">
  <p:cSld name="Photo - 3 Up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  <p:transition spd="med"/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tx">
  <p:cSld name="Quo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  <p:transition spd="med"/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tx">
  <p:cSld name="Pho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  <p:transition spd="med"/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x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  <p:transition spd="med"/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hape 2"/>
          <p:cNvSpPr>
            <a:spLocks noGrp="1"/>
          </p:cNvSpPr>
          <p:nvPr>
            <p:ph type="title"/>
          </p:nvPr>
        </p:nvSpPr>
        <p:spPr>
          <a:xfrm>
            <a:off x="952500" y="444500"/>
            <a:ext cx="11099800" cy="21590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="" xmlns:ma14="http://schemas.microsoft.com/office/mac/drawingml/2011/main" val="1"/>
            </a:ext>
          </a:extLst>
        </p:spPr>
        <p:txBody>
          <a:bodyPr lIns="0" tIns="0" rIns="0" bIns="0" anchor="ctr">
            <a:normAutofit/>
          </a:bodyPr>
          <a:lstStyle/>
          <a:p>
            <a:pPr lvl="0">
              <a:defRPr sz="1800"/>
            </a:pPr>
            <a:r>
              <a:rPr sz="8000"/>
              <a:t>Title Text</a:t>
            </a:r>
          </a:p>
        </p:txBody>
      </p:sp>
      <p:sp>
        <p:nvSpPr>
          <p:cNvPr id="3" name="Shape 3"/>
          <p:cNvSpPr>
            <a:spLocks noGrp="1"/>
          </p:cNvSpPr>
          <p:nvPr>
            <p:ph type="body" idx="1"/>
          </p:nvPr>
        </p:nvSpPr>
        <p:spPr>
          <a:xfrm>
            <a:off x="952500" y="2603500"/>
            <a:ext cx="11099800" cy="62865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="" xmlns:ma14="http://schemas.microsoft.com/office/mac/drawingml/2011/main" val="1"/>
            </a:ext>
          </a:extLst>
        </p:spPr>
        <p:txBody>
          <a:bodyPr lIns="0" tIns="0" rIns="0" bIns="0" anchor="ctr">
            <a:normAutofit/>
          </a:bodyPr>
          <a:lstStyle/>
          <a:p>
            <a:pPr lvl="0">
              <a:defRPr sz="1800"/>
            </a:pPr>
            <a:r>
              <a:rPr sz="3600"/>
              <a:t>Body Level One</a:t>
            </a:r>
          </a:p>
          <a:p>
            <a:pPr lvl="1">
              <a:defRPr sz="1800"/>
            </a:pPr>
            <a:r>
              <a:rPr sz="3600"/>
              <a:t>Body Level Two</a:t>
            </a:r>
          </a:p>
          <a:p>
            <a:pPr lvl="2">
              <a:defRPr sz="1800"/>
            </a:pPr>
            <a:r>
              <a:rPr sz="3600"/>
              <a:t>Body Level Three</a:t>
            </a:r>
          </a:p>
          <a:p>
            <a:pPr lvl="3">
              <a:defRPr sz="1800"/>
            </a:pPr>
            <a:r>
              <a:rPr sz="3600"/>
              <a:t>Body Level Four</a:t>
            </a:r>
          </a:p>
          <a:p>
            <a:pPr lvl="4">
              <a:defRPr sz="1800"/>
            </a:pPr>
            <a:r>
              <a:rPr sz="3600"/>
              <a:t>Body Level Five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</p:sldLayoutIdLst>
  <p:transition spd="med"/>
  <p:txStyles>
    <p:titleStyle>
      <a:lvl1pPr algn="ctr" defTabSz="584200">
        <a:defRPr sz="8000">
          <a:latin typeface="+mn-lt"/>
          <a:ea typeface="+mn-ea"/>
          <a:cs typeface="+mn-cs"/>
          <a:sym typeface="Helvetica Light"/>
        </a:defRPr>
      </a:lvl1pPr>
      <a:lvl2pPr indent="228600" algn="ctr" defTabSz="584200">
        <a:defRPr sz="8000">
          <a:latin typeface="+mn-lt"/>
          <a:ea typeface="+mn-ea"/>
          <a:cs typeface="+mn-cs"/>
          <a:sym typeface="Helvetica Light"/>
        </a:defRPr>
      </a:lvl2pPr>
      <a:lvl3pPr indent="457200" algn="ctr" defTabSz="584200">
        <a:defRPr sz="8000">
          <a:latin typeface="+mn-lt"/>
          <a:ea typeface="+mn-ea"/>
          <a:cs typeface="+mn-cs"/>
          <a:sym typeface="Helvetica Light"/>
        </a:defRPr>
      </a:lvl3pPr>
      <a:lvl4pPr indent="685800" algn="ctr" defTabSz="584200">
        <a:defRPr sz="8000">
          <a:latin typeface="+mn-lt"/>
          <a:ea typeface="+mn-ea"/>
          <a:cs typeface="+mn-cs"/>
          <a:sym typeface="Helvetica Light"/>
        </a:defRPr>
      </a:lvl4pPr>
      <a:lvl5pPr indent="914400" algn="ctr" defTabSz="584200">
        <a:defRPr sz="8000">
          <a:latin typeface="+mn-lt"/>
          <a:ea typeface="+mn-ea"/>
          <a:cs typeface="+mn-cs"/>
          <a:sym typeface="Helvetica Light"/>
        </a:defRPr>
      </a:lvl5pPr>
      <a:lvl6pPr indent="1143000" algn="ctr" defTabSz="584200">
        <a:defRPr sz="8000">
          <a:latin typeface="+mn-lt"/>
          <a:ea typeface="+mn-ea"/>
          <a:cs typeface="+mn-cs"/>
          <a:sym typeface="Helvetica Light"/>
        </a:defRPr>
      </a:lvl6pPr>
      <a:lvl7pPr indent="1371600" algn="ctr" defTabSz="584200">
        <a:defRPr sz="8000">
          <a:latin typeface="+mn-lt"/>
          <a:ea typeface="+mn-ea"/>
          <a:cs typeface="+mn-cs"/>
          <a:sym typeface="Helvetica Light"/>
        </a:defRPr>
      </a:lvl7pPr>
      <a:lvl8pPr indent="1600200" algn="ctr" defTabSz="584200">
        <a:defRPr sz="8000">
          <a:latin typeface="+mn-lt"/>
          <a:ea typeface="+mn-ea"/>
          <a:cs typeface="+mn-cs"/>
          <a:sym typeface="Helvetica Light"/>
        </a:defRPr>
      </a:lvl8pPr>
      <a:lvl9pPr indent="1828800" algn="ctr" defTabSz="584200">
        <a:defRPr sz="8000">
          <a:latin typeface="+mn-lt"/>
          <a:ea typeface="+mn-ea"/>
          <a:cs typeface="+mn-cs"/>
          <a:sym typeface="Helvetica Light"/>
        </a:defRPr>
      </a:lvl9pPr>
    </p:titleStyle>
    <p:bodyStyle>
      <a:lvl1pPr marL="444500" indent="-444500" defTabSz="584200">
        <a:spcBef>
          <a:spcPts val="4200"/>
        </a:spcBef>
        <a:buSzPct val="75000"/>
        <a:buChar char="•"/>
        <a:defRPr sz="3600">
          <a:latin typeface="+mn-lt"/>
          <a:ea typeface="+mn-ea"/>
          <a:cs typeface="+mn-cs"/>
          <a:sym typeface="Helvetica Light"/>
        </a:defRPr>
      </a:lvl1pPr>
      <a:lvl2pPr marL="889000" indent="-444500" defTabSz="584200">
        <a:spcBef>
          <a:spcPts val="4200"/>
        </a:spcBef>
        <a:buSzPct val="75000"/>
        <a:buChar char="•"/>
        <a:defRPr sz="3600">
          <a:latin typeface="+mn-lt"/>
          <a:ea typeface="+mn-ea"/>
          <a:cs typeface="+mn-cs"/>
          <a:sym typeface="Helvetica Light"/>
        </a:defRPr>
      </a:lvl2pPr>
      <a:lvl3pPr marL="1333500" indent="-444500" defTabSz="584200">
        <a:spcBef>
          <a:spcPts val="4200"/>
        </a:spcBef>
        <a:buSzPct val="75000"/>
        <a:buChar char="•"/>
        <a:defRPr sz="3600">
          <a:latin typeface="+mn-lt"/>
          <a:ea typeface="+mn-ea"/>
          <a:cs typeface="+mn-cs"/>
          <a:sym typeface="Helvetica Light"/>
        </a:defRPr>
      </a:lvl3pPr>
      <a:lvl4pPr marL="1778000" indent="-444500" defTabSz="584200">
        <a:spcBef>
          <a:spcPts val="4200"/>
        </a:spcBef>
        <a:buSzPct val="75000"/>
        <a:buChar char="•"/>
        <a:defRPr sz="3600">
          <a:latin typeface="+mn-lt"/>
          <a:ea typeface="+mn-ea"/>
          <a:cs typeface="+mn-cs"/>
          <a:sym typeface="Helvetica Light"/>
        </a:defRPr>
      </a:lvl4pPr>
      <a:lvl5pPr marL="2222500" indent="-444500" defTabSz="584200">
        <a:spcBef>
          <a:spcPts val="4200"/>
        </a:spcBef>
        <a:buSzPct val="75000"/>
        <a:buChar char="•"/>
        <a:defRPr sz="3600">
          <a:latin typeface="+mn-lt"/>
          <a:ea typeface="+mn-ea"/>
          <a:cs typeface="+mn-cs"/>
          <a:sym typeface="Helvetica Light"/>
        </a:defRPr>
      </a:lvl5pPr>
      <a:lvl6pPr marL="2667000" indent="-444500" defTabSz="584200">
        <a:spcBef>
          <a:spcPts val="4200"/>
        </a:spcBef>
        <a:buSzPct val="75000"/>
        <a:buChar char="•"/>
        <a:defRPr sz="3600">
          <a:latin typeface="+mn-lt"/>
          <a:ea typeface="+mn-ea"/>
          <a:cs typeface="+mn-cs"/>
          <a:sym typeface="Helvetica Light"/>
        </a:defRPr>
      </a:lvl6pPr>
      <a:lvl7pPr marL="3111500" indent="-444500" defTabSz="584200">
        <a:spcBef>
          <a:spcPts val="4200"/>
        </a:spcBef>
        <a:buSzPct val="75000"/>
        <a:buChar char="•"/>
        <a:defRPr sz="3600">
          <a:latin typeface="+mn-lt"/>
          <a:ea typeface="+mn-ea"/>
          <a:cs typeface="+mn-cs"/>
          <a:sym typeface="Helvetica Light"/>
        </a:defRPr>
      </a:lvl7pPr>
      <a:lvl8pPr marL="3556000" indent="-444500" defTabSz="584200">
        <a:spcBef>
          <a:spcPts val="4200"/>
        </a:spcBef>
        <a:buSzPct val="75000"/>
        <a:buChar char="•"/>
        <a:defRPr sz="3600">
          <a:latin typeface="+mn-lt"/>
          <a:ea typeface="+mn-ea"/>
          <a:cs typeface="+mn-cs"/>
          <a:sym typeface="Helvetica Light"/>
        </a:defRPr>
      </a:lvl8pPr>
      <a:lvl9pPr marL="4000500" indent="-444500" defTabSz="584200">
        <a:spcBef>
          <a:spcPts val="4200"/>
        </a:spcBef>
        <a:buSzPct val="75000"/>
        <a:buChar char="•"/>
        <a:defRPr sz="3600">
          <a:latin typeface="+mn-lt"/>
          <a:ea typeface="+mn-ea"/>
          <a:cs typeface="+mn-cs"/>
          <a:sym typeface="Helvetica Light"/>
        </a:defRPr>
      </a:lvl9pPr>
    </p:bodyStyle>
    <p:otherStyle>
      <a:lvl1pPr algn="ctr" defTabSz="584200">
        <a:defRPr>
          <a:solidFill>
            <a:schemeClr val="tx1"/>
          </a:solidFill>
          <a:latin typeface="+mn-lt"/>
          <a:ea typeface="+mn-ea"/>
          <a:cs typeface="+mn-cs"/>
          <a:sym typeface="Helvetica Light"/>
        </a:defRPr>
      </a:lvl1pPr>
      <a:lvl2pPr indent="228600" algn="ctr" defTabSz="584200">
        <a:defRPr>
          <a:solidFill>
            <a:schemeClr val="tx1"/>
          </a:solidFill>
          <a:latin typeface="+mn-lt"/>
          <a:ea typeface="+mn-ea"/>
          <a:cs typeface="+mn-cs"/>
          <a:sym typeface="Helvetica Light"/>
        </a:defRPr>
      </a:lvl2pPr>
      <a:lvl3pPr indent="457200" algn="ctr" defTabSz="584200">
        <a:defRPr>
          <a:solidFill>
            <a:schemeClr val="tx1"/>
          </a:solidFill>
          <a:latin typeface="+mn-lt"/>
          <a:ea typeface="+mn-ea"/>
          <a:cs typeface="+mn-cs"/>
          <a:sym typeface="Helvetica Light"/>
        </a:defRPr>
      </a:lvl3pPr>
      <a:lvl4pPr indent="685800" algn="ctr" defTabSz="584200">
        <a:defRPr>
          <a:solidFill>
            <a:schemeClr val="tx1"/>
          </a:solidFill>
          <a:latin typeface="+mn-lt"/>
          <a:ea typeface="+mn-ea"/>
          <a:cs typeface="+mn-cs"/>
          <a:sym typeface="Helvetica Light"/>
        </a:defRPr>
      </a:lvl4pPr>
      <a:lvl5pPr indent="914400" algn="ctr" defTabSz="584200">
        <a:defRPr>
          <a:solidFill>
            <a:schemeClr val="tx1"/>
          </a:solidFill>
          <a:latin typeface="+mn-lt"/>
          <a:ea typeface="+mn-ea"/>
          <a:cs typeface="+mn-cs"/>
          <a:sym typeface="Helvetica Light"/>
        </a:defRPr>
      </a:lvl5pPr>
      <a:lvl6pPr indent="1143000" algn="ctr" defTabSz="584200">
        <a:defRPr>
          <a:solidFill>
            <a:schemeClr val="tx1"/>
          </a:solidFill>
          <a:latin typeface="+mn-lt"/>
          <a:ea typeface="+mn-ea"/>
          <a:cs typeface="+mn-cs"/>
          <a:sym typeface="Helvetica Light"/>
        </a:defRPr>
      </a:lvl6pPr>
      <a:lvl7pPr indent="1371600" algn="ctr" defTabSz="584200">
        <a:defRPr>
          <a:solidFill>
            <a:schemeClr val="tx1"/>
          </a:solidFill>
          <a:latin typeface="+mn-lt"/>
          <a:ea typeface="+mn-ea"/>
          <a:cs typeface="+mn-cs"/>
          <a:sym typeface="Helvetica Light"/>
        </a:defRPr>
      </a:lvl7pPr>
      <a:lvl8pPr indent="1600200" algn="ctr" defTabSz="584200">
        <a:defRPr>
          <a:solidFill>
            <a:schemeClr val="tx1"/>
          </a:solidFill>
          <a:latin typeface="+mn-lt"/>
          <a:ea typeface="+mn-ea"/>
          <a:cs typeface="+mn-cs"/>
          <a:sym typeface="Helvetica Light"/>
        </a:defRPr>
      </a:lvl8pPr>
      <a:lvl9pPr indent="1828800" algn="ctr" defTabSz="584200">
        <a:defRPr>
          <a:solidFill>
            <a:schemeClr val="tx1"/>
          </a:solidFill>
          <a:latin typeface="+mn-lt"/>
          <a:ea typeface="+mn-ea"/>
          <a:cs typeface="+mn-cs"/>
          <a:sym typeface="Helvetica Light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2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1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1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1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1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1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1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1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1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12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12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12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12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12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12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12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png"/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12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12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tif"/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1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Racial Discrimination 13.png"/>
          <p:cNvPicPr/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0" y="781542"/>
            <a:ext cx="13004800" cy="7884156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3" name="Racial Discrimination 1.png"/>
          <p:cNvPicPr/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-2165350" y="0"/>
            <a:ext cx="17335500" cy="9753600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5" name="Racial Discrimination 2.png"/>
          <p:cNvPicPr/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-2165350" y="0"/>
            <a:ext cx="17335500" cy="9753600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7" name="Racial Discrimination 3.png"/>
          <p:cNvPicPr/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-2165350" y="0"/>
            <a:ext cx="17335500" cy="9753600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9" name="Racial Discrimination 4.png"/>
          <p:cNvPicPr/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-13353" y="1210793"/>
            <a:ext cx="13031506" cy="7332014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1" name="Racial Discrimination 5.png"/>
          <p:cNvPicPr/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-1748902" y="162854"/>
            <a:ext cx="16607681" cy="9344102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3" name="Racial Discrimination 6.png"/>
          <p:cNvPicPr/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-2165350" y="0"/>
            <a:ext cx="17335500" cy="9753600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5" name="Racial Discrimination 7.png"/>
          <p:cNvPicPr/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-2165350" y="0"/>
            <a:ext cx="17335500" cy="9753600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7" name="Racial Discrimination 8.png"/>
          <p:cNvPicPr/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-2165350" y="0"/>
            <a:ext cx="17335500" cy="9753600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9" name="Racial Discrimination 9.png"/>
          <p:cNvPicPr/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-1214311" y="535090"/>
            <a:ext cx="15433422" cy="8683420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1" name="Racial Discrimination 10.png"/>
          <p:cNvPicPr/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-1428670" y="507902"/>
            <a:ext cx="15696104" cy="8831214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3" name="Racial Discrimination 11.png"/>
          <p:cNvPicPr/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-2165350" y="0"/>
            <a:ext cx="17335500" cy="9753600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5" name="Racial Discrimination 12.png"/>
          <p:cNvPicPr/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-2165350" y="0"/>
            <a:ext cx="17335500" cy="9753600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7" name="Racial Discrimination 13.png"/>
          <p:cNvPicPr/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0" y="781542"/>
            <a:ext cx="13004800" cy="7884156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9" name="Racial Discrimination 14.png"/>
          <p:cNvPicPr/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-2165350" y="0"/>
            <a:ext cx="17335500" cy="9753600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1" name="Racial Discrimination 15.png"/>
          <p:cNvPicPr/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-2165350" y="0"/>
            <a:ext cx="17335500" cy="9753600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3" name="Racial Discrimination 16.png"/>
          <p:cNvPicPr/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-2165350" y="0"/>
            <a:ext cx="17335500" cy="9753600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5" name="Racial Discrimination 17.png"/>
          <p:cNvPicPr/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-2165350" y="0"/>
            <a:ext cx="17335500" cy="9753600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7" name="Racial Discrimination 18.png"/>
          <p:cNvPicPr/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-2165350" y="0"/>
            <a:ext cx="17335500" cy="9753600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9" name="Racial Discrimination 19.png"/>
          <p:cNvPicPr/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-2165350" y="0"/>
            <a:ext cx="17335500" cy="9753600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1" name="Racial Discrimination 20.png"/>
          <p:cNvPicPr/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-397688" y="1015989"/>
            <a:ext cx="13723976" cy="7721622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3" name="Racial Discrimination 21.png"/>
          <p:cNvPicPr/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-2165350" y="0"/>
            <a:ext cx="17335500" cy="9753600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5" name="pasted-image.tif"/>
          <p:cNvPicPr/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0" y="217418"/>
            <a:ext cx="13004800" cy="9318764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png"/></Relationships>
</file>

<file path=ppt/theme/_rels/theme2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png"/></Relationships>
</file>

<file path=ppt/theme/theme1.xml><?xml version="1.0" encoding="utf-8"?>
<a:theme xmlns:a="http://schemas.openxmlformats.org/drawingml/2006/main" name="White">
  <a:themeElements>
    <a:clrScheme name="White">
      <a:dk1>
        <a:srgbClr val="000000"/>
      </a:dk1>
      <a:lt1>
        <a:srgbClr val="FFFFFF"/>
      </a:lt1>
      <a:dk2>
        <a:srgbClr val="53585F"/>
      </a:dk2>
      <a:lt2>
        <a:srgbClr val="DCDEE0"/>
      </a:lt2>
      <a:accent1>
        <a:srgbClr val="0365C0"/>
      </a:accent1>
      <a:accent2>
        <a:srgbClr val="00882B"/>
      </a:accent2>
      <a:accent3>
        <a:srgbClr val="DCBD23"/>
      </a:accent3>
      <a:accent4>
        <a:srgbClr val="DE6A10"/>
      </a:accent4>
      <a:accent5>
        <a:srgbClr val="C82506"/>
      </a:accent5>
      <a:accent6>
        <a:srgbClr val="773F9B"/>
      </a:accent6>
      <a:hlink>
        <a:srgbClr val="0000FF"/>
      </a:hlink>
      <a:folHlink>
        <a:srgbClr val="FF00FF"/>
      </a:folHlink>
    </a:clrScheme>
    <a:fontScheme name="White">
      <a:majorFont>
        <a:latin typeface="Helvetica Light"/>
        <a:ea typeface="Helvetica Light"/>
        <a:cs typeface="Helvetica Light"/>
      </a:majorFont>
      <a:minorFont>
        <a:latin typeface="Helvetica Light"/>
        <a:ea typeface="Helvetica Light"/>
        <a:cs typeface="Helvetica Light"/>
      </a:minorFont>
    </a:fontScheme>
    <a:fmtScheme name="Whit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29999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4999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38100" dist="25400" dir="5400000" rotWithShape="0">
              <a:srgbClr val="000000">
                <a:alpha val="50000"/>
              </a:srgbClr>
            </a:outerShdw>
          </a:effectLst>
        </a:effectStyle>
        <a:effectStyle>
          <a:effectLst>
            <a:outerShdw blurRad="50800" dist="12700" rotWithShape="0">
              <a:srgbClr val="000000">
                <a:alpha val="50000"/>
              </a:srgbClr>
            </a:outerShdw>
          </a:effectLst>
        </a:effectStyle>
        <a:effectStyle>
          <a:effectLst>
            <a:outerShdw blurRad="38100" dist="25400" dir="5400000" rotWithShape="0">
              <a:srgbClr val="000000">
                <a:alpha val="50000"/>
              </a:srgbClr>
            </a:outerShdw>
          </a:effectLst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blipFill rotWithShape="1">
          <a:blip xmlns:r="http://schemas.openxmlformats.org/officeDocument/2006/relationships" r:embed="rId1"/>
          <a:srcRect/>
          <a:tile tx="0" ty="0" sx="100000" sy="100000" flip="none" algn="tl"/>
        </a:blipFill>
        <a:ln w="12700" cap="flat">
          <a:noFill/>
          <a:miter lim="400000"/>
        </a:ln>
        <a:effectLst>
          <a:outerShdw blurRad="38100" dist="25400" dir="5400000" rotWithShape="0">
            <a:srgbClr val="000000">
              <a:alpha val="50000"/>
            </a:srgbClr>
          </a:outerShdw>
        </a:effectLst>
      </a:spPr>
      <a:bodyPr rot="0" spcFirstLastPara="1" vertOverflow="overflow" horzOverflow="overflow" vert="horz" wrap="square" lIns="50800" tIns="50800" rIns="50800" bIns="50800" numCol="1" spcCol="38100" rtlCol="0" anchor="ctr">
        <a:spAutoFit/>
      </a:bodyPr>
      <a:lstStyle>
        <a:defPPr marL="0" marR="0" indent="0" algn="ctr" defTabSz="5842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2400" b="0" i="0" u="none" strike="noStrike" cap="none" spc="0" normalizeH="0" baseline="0">
            <a:ln>
              <a:noFill/>
            </a:ln>
            <a:solidFill>
              <a:srgbClr val="FFFFFF"/>
            </a:solidFill>
            <a:effectLst/>
            <a:uFillTx/>
            <a:latin typeface="+mn-lt"/>
            <a:ea typeface="+mn-ea"/>
            <a:cs typeface="+mn-cs"/>
            <a:sym typeface="Helvetica Light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spDef>
    <a:lnDef>
      <a:spPr>
        <a:noFill/>
        <a:ln w="25400" cap="flat">
          <a:solidFill>
            <a:srgbClr val="000000"/>
          </a:solidFill>
          <a:prstDash val="solid"/>
          <a:miter lim="400000"/>
        </a:ln>
        <a:effectLst/>
      </a:spPr>
      <a:bodyPr rot="0" spcFirstLastPara="1" vertOverflow="overflow" horzOverflow="overflow" vert="horz" wrap="square" lIns="91439" tIns="45719" rIns="91439" bIns="45719" numCol="1" spcCol="38100" rtlCol="0" anchor="t">
        <a:noAutofit/>
      </a:bodyPr>
      <a:lstStyle>
        <a:def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lnDef>
    <a:txDef>
      <a:spPr>
        <a:noFill/>
        <a:ln w="12700" cap="flat">
          <a:noFill/>
          <a:miter lim="400000"/>
        </a:ln>
        <a:effectLst/>
      </a:spPr>
      <a:bodyPr rot="0" spcFirstLastPara="1" vertOverflow="overflow" horzOverflow="overflow" vert="horz" wrap="square" lIns="50800" tIns="50800" rIns="50800" bIns="50800" numCol="1" spcCol="38100" rtlCol="0" anchor="ctr">
        <a:spAutoFit/>
      </a:bodyPr>
      <a:lstStyle>
        <a:defPPr marL="0" marR="0" indent="0" algn="ctr" defTabSz="5842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36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  <a:latin typeface="+mn-lt"/>
            <a:ea typeface="+mn-ea"/>
            <a:cs typeface="+mn-cs"/>
            <a:sym typeface="Helvetica Light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txDef>
  </a:objectDefaults>
  <a:extraClrSchemeLst/>
</a:theme>
</file>

<file path=ppt/theme/theme2.xml><?xml version="1.0" encoding="utf-8"?>
<a:theme xmlns:a="http://schemas.openxmlformats.org/drawingml/2006/main" name="White">
  <a:themeElements>
    <a:clrScheme name="White">
      <a:dk1>
        <a:srgbClr val="000000"/>
      </a:dk1>
      <a:lt1>
        <a:srgbClr val="FFFFFF"/>
      </a:lt1>
      <a:dk2>
        <a:srgbClr val="53585F"/>
      </a:dk2>
      <a:lt2>
        <a:srgbClr val="DCDEE0"/>
      </a:lt2>
      <a:accent1>
        <a:srgbClr val="0365C0"/>
      </a:accent1>
      <a:accent2>
        <a:srgbClr val="00882B"/>
      </a:accent2>
      <a:accent3>
        <a:srgbClr val="DCBD23"/>
      </a:accent3>
      <a:accent4>
        <a:srgbClr val="DE6A10"/>
      </a:accent4>
      <a:accent5>
        <a:srgbClr val="C82506"/>
      </a:accent5>
      <a:accent6>
        <a:srgbClr val="773F9B"/>
      </a:accent6>
      <a:hlink>
        <a:srgbClr val="0000FF"/>
      </a:hlink>
      <a:folHlink>
        <a:srgbClr val="FF00FF"/>
      </a:folHlink>
    </a:clrScheme>
    <a:fontScheme name="White">
      <a:majorFont>
        <a:latin typeface="Helvetica Light"/>
        <a:ea typeface="Helvetica Light"/>
        <a:cs typeface="Helvetica Light"/>
      </a:majorFont>
      <a:minorFont>
        <a:latin typeface="Helvetica Light"/>
        <a:ea typeface="Helvetica Light"/>
        <a:cs typeface="Helvetica Light"/>
      </a:minorFont>
    </a:fontScheme>
    <a:fmtScheme name="Whit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29999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4999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38100" dist="25400" dir="5400000" rotWithShape="0">
              <a:srgbClr val="000000">
                <a:alpha val="50000"/>
              </a:srgbClr>
            </a:outerShdw>
          </a:effectLst>
        </a:effectStyle>
        <a:effectStyle>
          <a:effectLst>
            <a:outerShdw blurRad="50800" dist="12700" rotWithShape="0">
              <a:srgbClr val="000000">
                <a:alpha val="50000"/>
              </a:srgbClr>
            </a:outerShdw>
          </a:effectLst>
        </a:effectStyle>
        <a:effectStyle>
          <a:effectLst>
            <a:outerShdw blurRad="38100" dist="25400" dir="5400000" rotWithShape="0">
              <a:srgbClr val="000000">
                <a:alpha val="50000"/>
              </a:srgbClr>
            </a:outerShdw>
          </a:effectLst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blipFill rotWithShape="1">
          <a:blip xmlns:r="http://schemas.openxmlformats.org/officeDocument/2006/relationships" r:embed="rId1"/>
          <a:srcRect/>
          <a:tile tx="0" ty="0" sx="100000" sy="100000" flip="none" algn="tl"/>
        </a:blipFill>
        <a:ln w="12700" cap="flat">
          <a:noFill/>
          <a:miter lim="400000"/>
        </a:ln>
        <a:effectLst>
          <a:outerShdw blurRad="38100" dist="25400" dir="5400000" rotWithShape="0">
            <a:srgbClr val="000000">
              <a:alpha val="50000"/>
            </a:srgbClr>
          </a:outerShdw>
        </a:effectLst>
      </a:spPr>
      <a:bodyPr rot="0" spcFirstLastPara="1" vertOverflow="overflow" horzOverflow="overflow" vert="horz" wrap="square" lIns="50800" tIns="50800" rIns="50800" bIns="50800" numCol="1" spcCol="38100" rtlCol="0" anchor="ctr">
        <a:spAutoFit/>
      </a:bodyPr>
      <a:lstStyle>
        <a:defPPr marL="0" marR="0" indent="0" algn="ctr" defTabSz="5842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2400" b="0" i="0" u="none" strike="noStrike" cap="none" spc="0" normalizeH="0" baseline="0">
            <a:ln>
              <a:noFill/>
            </a:ln>
            <a:solidFill>
              <a:srgbClr val="FFFFFF"/>
            </a:solidFill>
            <a:effectLst/>
            <a:uFillTx/>
            <a:latin typeface="+mn-lt"/>
            <a:ea typeface="+mn-ea"/>
            <a:cs typeface="+mn-cs"/>
            <a:sym typeface="Helvetica Light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spDef>
    <a:lnDef>
      <a:spPr>
        <a:noFill/>
        <a:ln w="25400" cap="flat">
          <a:solidFill>
            <a:srgbClr val="000000"/>
          </a:solidFill>
          <a:prstDash val="solid"/>
          <a:miter lim="400000"/>
        </a:ln>
        <a:effectLst/>
      </a:spPr>
      <a:bodyPr rot="0" spcFirstLastPara="1" vertOverflow="overflow" horzOverflow="overflow" vert="horz" wrap="square" lIns="91439" tIns="45719" rIns="91439" bIns="45719" numCol="1" spcCol="38100" rtlCol="0" anchor="t">
        <a:noAutofit/>
      </a:bodyPr>
      <a:lstStyle>
        <a:def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lnDef>
    <a:txDef>
      <a:spPr>
        <a:noFill/>
        <a:ln w="12700" cap="flat">
          <a:noFill/>
          <a:miter lim="400000"/>
        </a:ln>
        <a:effectLst/>
      </a:spPr>
      <a:bodyPr rot="0" spcFirstLastPara="1" vertOverflow="overflow" horzOverflow="overflow" vert="horz" wrap="square" lIns="50800" tIns="50800" rIns="50800" bIns="50800" numCol="1" spcCol="38100" rtlCol="0" anchor="ctr">
        <a:spAutoFit/>
      </a:bodyPr>
      <a:lstStyle>
        <a:defPPr marL="0" marR="0" indent="0" algn="ctr" defTabSz="5842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36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  <a:latin typeface="+mn-lt"/>
            <a:ea typeface="+mn-ea"/>
            <a:cs typeface="+mn-cs"/>
            <a:sym typeface="Helvetica Light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tx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17</TotalTime>
  <Words>583</Words>
  <Application>Microsoft Office PowerPoint</Application>
  <PresentationFormat>Custom</PresentationFormat>
  <Paragraphs>46</Paragraphs>
  <Slides>23</Slides>
  <Notes>23</Notes>
  <HiddenSlides>0</HiddenSlides>
  <MMClips>0</MMClips>
  <ScaleCrop>false</ScaleCrop>
  <HeadingPairs>
    <vt:vector size="6" baseType="variant">
      <vt:variant>
        <vt:lpstr>Fonts Used</vt:lpstr>
      </vt:variant>
      <vt:variant>
        <vt:i4>2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23</vt:i4>
      </vt:variant>
    </vt:vector>
  </HeadingPairs>
  <TitlesOfParts>
    <vt:vector size="26" baseType="lpstr">
      <vt:lpstr>Helvetica Light</vt:lpstr>
      <vt:lpstr>Helvetica Neue</vt:lpstr>
      <vt:lpstr>White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Ting Lim</dc:creator>
  <cp:lastModifiedBy>Ting Lim</cp:lastModifiedBy>
  <cp:revision>5</cp:revision>
  <dcterms:modified xsi:type="dcterms:W3CDTF">2015-10-26T23:40:20Z</dcterms:modified>
</cp:coreProperties>
</file>