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9" r:id="rId4"/>
    <p:sldId id="261" r:id="rId5"/>
    <p:sldId id="262" r:id="rId6"/>
    <p:sldId id="270" r:id="rId7"/>
    <p:sldId id="257" r:id="rId8"/>
    <p:sldId id="271" r:id="rId9"/>
    <p:sldId id="263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9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47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86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303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61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46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56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14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38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68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6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FEFC-B209-4DDF-B2FF-8BF6FD232426}" type="datetimeFigureOut">
              <a:rPr lang="en-AU" smtClean="0"/>
              <a:t>4/12/2013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11CA-4639-4B8C-93D7-D29E25CA71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10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5649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Graeme 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84969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Twitter: @</a:t>
            </a:r>
            <a:r>
              <a:rPr lang="en-AU" sz="35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Graemeinnes</a:t>
            </a:r>
            <a:endParaRPr lang="en-A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AU" sz="3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Facebook: Australia’s Disability Discrimination Commissioner Graeme Innes</a:t>
            </a:r>
            <a:endParaRPr lang="en-AU" sz="3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6851"/>
            <a:ext cx="8021382" cy="6893375"/>
          </a:xfrm>
        </p:spPr>
      </p:pic>
    </p:spTree>
    <p:extLst>
      <p:ext uri="{BB962C8B-B14F-4D97-AF65-F5344CB8AC3E}">
        <p14:creationId xmlns:p14="http://schemas.microsoft.com/office/powerpoint/2010/main" val="26730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05640" cy="4378315"/>
          </a:xfrm>
        </p:spPr>
      </p:pic>
    </p:spTree>
    <p:extLst>
      <p:ext uri="{BB962C8B-B14F-4D97-AF65-F5344CB8AC3E}">
        <p14:creationId xmlns:p14="http://schemas.microsoft.com/office/powerpoint/2010/main" val="318838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80210"/>
            <a:ext cx="6984776" cy="6938210"/>
          </a:xfrm>
        </p:spPr>
      </p:pic>
    </p:spTree>
    <p:extLst>
      <p:ext uri="{BB962C8B-B14F-4D97-AF65-F5344CB8AC3E}">
        <p14:creationId xmlns:p14="http://schemas.microsoft.com/office/powerpoint/2010/main" val="171835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3692"/>
          </a:xfrm>
        </p:spPr>
      </p:pic>
    </p:spTree>
    <p:extLst>
      <p:ext uri="{BB962C8B-B14F-4D97-AF65-F5344CB8AC3E}">
        <p14:creationId xmlns:p14="http://schemas.microsoft.com/office/powerpoint/2010/main" val="37768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4" y="0"/>
            <a:ext cx="9357351" cy="7537866"/>
          </a:xfrm>
        </p:spPr>
      </p:pic>
    </p:spTree>
    <p:extLst>
      <p:ext uri="{BB962C8B-B14F-4D97-AF65-F5344CB8AC3E}">
        <p14:creationId xmlns:p14="http://schemas.microsoft.com/office/powerpoint/2010/main" val="344571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9144000" cy="6096000"/>
          </a:xfrm>
        </p:spPr>
      </p:pic>
      <p:sp>
        <p:nvSpPr>
          <p:cNvPr id="5" name="Rectangle 4"/>
          <p:cNvSpPr/>
          <p:nvPr/>
        </p:nvSpPr>
        <p:spPr>
          <a:xfrm>
            <a:off x="0" y="6198649"/>
            <a:ext cx="9179496" cy="553998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A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https://www.humanrights.gov.au/twentystories/</a:t>
            </a:r>
            <a:endParaRPr lang="en-AU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632848" cy="5750078"/>
          </a:xfrm>
        </p:spPr>
      </p:pic>
    </p:spTree>
    <p:extLst>
      <p:ext uri="{BB962C8B-B14F-4D97-AF65-F5344CB8AC3E}">
        <p14:creationId xmlns:p14="http://schemas.microsoft.com/office/powerpoint/2010/main" val="60739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71581" cy="6858000"/>
          </a:xfrm>
        </p:spPr>
      </p:pic>
    </p:spTree>
    <p:extLst>
      <p:ext uri="{BB962C8B-B14F-4D97-AF65-F5344CB8AC3E}">
        <p14:creationId xmlns:p14="http://schemas.microsoft.com/office/powerpoint/2010/main" val="170219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71818"/>
            <a:ext cx="10197815" cy="6786182"/>
          </a:xfrm>
        </p:spPr>
      </p:pic>
    </p:spTree>
    <p:extLst>
      <p:ext uri="{BB962C8B-B14F-4D97-AF65-F5344CB8AC3E}">
        <p14:creationId xmlns:p14="http://schemas.microsoft.com/office/powerpoint/2010/main" val="16703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904656" cy="5904656"/>
          </a:xfrm>
        </p:spPr>
      </p:pic>
    </p:spTree>
    <p:extLst>
      <p:ext uri="{BB962C8B-B14F-4D97-AF65-F5344CB8AC3E}">
        <p14:creationId xmlns:p14="http://schemas.microsoft.com/office/powerpoint/2010/main" val="3666849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17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Human Rights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Siqi Wen</dc:creator>
  <cp:lastModifiedBy>Siqi Wen</cp:lastModifiedBy>
  <cp:revision>11</cp:revision>
  <dcterms:created xsi:type="dcterms:W3CDTF">2013-12-03T22:10:02Z</dcterms:created>
  <dcterms:modified xsi:type="dcterms:W3CDTF">2013-12-04T02:02:44Z</dcterms:modified>
</cp:coreProperties>
</file>